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notesMasterIdLst>
    <p:notesMasterId r:id="rId6"/>
  </p:notesMasterIdLst>
  <p:sldIdLst>
    <p:sldId id="256" r:id="rId3"/>
    <p:sldId id="259" r:id="rId4"/>
    <p:sldId id="258" r:id="rId5"/>
  </p:sldIdLst>
  <p:sldSz cx="43891200" cy="21945600"/>
  <p:notesSz cx="7004050" cy="9283700"/>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912" userDrawn="1">
          <p15:clr>
            <a:srgbClr val="A4A3A4"/>
          </p15:clr>
        </p15:guide>
        <p15:guide id="2" pos="1382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FFFFFF"/>
    <a:srgbClr val="006699"/>
    <a:srgbClr val="CCECFF"/>
    <a:srgbClr val="F8F8F8"/>
    <a:srgbClr val="003A74"/>
    <a:srgbClr val="FFFF66"/>
    <a:srgbClr val="366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30" d="100"/>
          <a:sy n="30" d="100"/>
        </p:scale>
        <p:origin x="174" y="192"/>
      </p:cViewPr>
      <p:guideLst>
        <p:guide orient="horz" pos="6912"/>
        <p:guide pos="13824"/>
      </p:guideLst>
    </p:cSldViewPr>
  </p:slideViewPr>
  <p:notesTextViewPr>
    <p:cViewPr>
      <p:scale>
        <a:sx n="100" d="100"/>
        <a:sy n="100" d="100"/>
      </p:scale>
      <p:origin x="0" y="0"/>
    </p:cViewPr>
  </p:notesTextViewPr>
  <p:notesViewPr>
    <p:cSldViewPr>
      <p:cViewPr varScale="1">
        <p:scale>
          <a:sx n="64" d="100"/>
          <a:sy n="64" d="100"/>
        </p:scale>
        <p:origin x="3163"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C3D-4472-ADFB-3B9BE70981BE}"/>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C3D-4472-ADFB-3B9BE70981BE}"/>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3C3D-4472-ADFB-3B9BE70981BE}"/>
            </c:ext>
          </c:extLst>
        </c:ser>
        <c:dLbls>
          <c:showLegendKey val="0"/>
          <c:showVal val="0"/>
          <c:showCatName val="0"/>
          <c:showSerName val="0"/>
          <c:showPercent val="0"/>
          <c:showBubbleSize val="0"/>
        </c:dLbls>
        <c:gapWidth val="150"/>
        <c:axId val="92998272"/>
        <c:axId val="93000064"/>
      </c:barChart>
      <c:catAx>
        <c:axId val="92998272"/>
        <c:scaling>
          <c:orientation val="minMax"/>
        </c:scaling>
        <c:delete val="0"/>
        <c:axPos val="b"/>
        <c:numFmt formatCode="General" sourceLinked="0"/>
        <c:majorTickMark val="out"/>
        <c:minorTickMark val="none"/>
        <c:tickLblPos val="nextTo"/>
        <c:crossAx val="93000064"/>
        <c:crosses val="autoZero"/>
        <c:auto val="1"/>
        <c:lblAlgn val="ctr"/>
        <c:lblOffset val="100"/>
        <c:noMultiLvlLbl val="0"/>
      </c:catAx>
      <c:valAx>
        <c:axId val="93000064"/>
        <c:scaling>
          <c:orientation val="minMax"/>
        </c:scaling>
        <c:delete val="0"/>
        <c:axPos val="l"/>
        <c:majorGridlines/>
        <c:numFmt formatCode="General" sourceLinked="1"/>
        <c:majorTickMark val="out"/>
        <c:minorTickMark val="none"/>
        <c:tickLblPos val="nextTo"/>
        <c:crossAx val="92998272"/>
        <c:crosses val="autoZero"/>
        <c:crossBetween val="between"/>
      </c:valAx>
    </c:plotArea>
    <c:legend>
      <c:legendPos val="r"/>
      <c:overlay val="0"/>
    </c:legend>
    <c:plotVisOnly val="1"/>
    <c:dispBlanksAs val="gap"/>
    <c:showDLblsOverMax val="0"/>
  </c:chart>
  <c:txPr>
    <a:bodyPr/>
    <a:lstStyle/>
    <a:p>
      <a:pPr>
        <a:defRPr sz="2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67163" y="0"/>
            <a:ext cx="3035300" cy="465138"/>
          </a:xfrm>
          <a:prstGeom prst="rect">
            <a:avLst/>
          </a:prstGeom>
        </p:spPr>
        <p:txBody>
          <a:bodyPr vert="horz" lIns="91440" tIns="45720" rIns="91440" bIns="45720" rtlCol="0"/>
          <a:lstStyle>
            <a:lvl1pPr algn="r">
              <a:defRPr sz="1200"/>
            </a:lvl1pPr>
          </a:lstStyle>
          <a:p>
            <a:fld id="{A87298EA-BFDD-4042-9E9A-D7C89DF22BA4}" type="datetimeFigureOut">
              <a:rPr lang="en-US" smtClean="0"/>
              <a:t>3/30/2022</a:t>
            </a:fld>
            <a:endParaRPr lang="en-US"/>
          </a:p>
        </p:txBody>
      </p:sp>
      <p:sp>
        <p:nvSpPr>
          <p:cNvPr id="4" name="Slide Image Placeholder 3"/>
          <p:cNvSpPr>
            <a:spLocks noGrp="1" noRot="1" noChangeAspect="1"/>
          </p:cNvSpPr>
          <p:nvPr>
            <p:ph type="sldImg" idx="2"/>
          </p:nvPr>
        </p:nvSpPr>
        <p:spPr>
          <a:xfrm>
            <a:off x="368300" y="1160463"/>
            <a:ext cx="6267450" cy="31337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088" y="4467225"/>
            <a:ext cx="5603875" cy="36560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35300" cy="4651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67163" y="8818563"/>
            <a:ext cx="3035300" cy="465137"/>
          </a:xfrm>
          <a:prstGeom prst="rect">
            <a:avLst/>
          </a:prstGeom>
        </p:spPr>
        <p:txBody>
          <a:bodyPr vert="horz" lIns="91440" tIns="45720" rIns="91440" bIns="45720" rtlCol="0" anchor="b"/>
          <a:lstStyle>
            <a:lvl1pPr algn="r">
              <a:defRPr sz="1200"/>
            </a:lvl1pPr>
          </a:lstStyle>
          <a:p>
            <a:fld id="{2B3BE423-C84A-47E2-9C39-A69161714EC6}" type="slidenum">
              <a:rPr lang="en-US" smtClean="0"/>
              <a:t>‹#›</a:t>
            </a:fld>
            <a:endParaRPr lang="en-US"/>
          </a:p>
        </p:txBody>
      </p:sp>
    </p:spTree>
    <p:extLst>
      <p:ext uri="{BB962C8B-B14F-4D97-AF65-F5344CB8AC3E}">
        <p14:creationId xmlns:p14="http://schemas.microsoft.com/office/powerpoint/2010/main" val="4167832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825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29E55-ADCE-454C-ADE0-C247413231BF}"/>
              </a:ext>
            </a:extLst>
          </p:cNvPr>
          <p:cNvSpPr>
            <a:spLocks noGrp="1"/>
          </p:cNvSpPr>
          <p:nvPr>
            <p:ph type="title"/>
          </p:nvPr>
        </p:nvSpPr>
        <p:spPr>
          <a:xfrm>
            <a:off x="3022605" y="1462619"/>
            <a:ext cx="14157325" cy="5121275"/>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8952D4-900F-433A-A5AE-633F9F3D7407}"/>
              </a:ext>
            </a:extLst>
          </p:cNvPr>
          <p:cNvSpPr>
            <a:spLocks noGrp="1"/>
          </p:cNvSpPr>
          <p:nvPr>
            <p:ph idx="1"/>
          </p:nvPr>
        </p:nvSpPr>
        <p:spPr>
          <a:xfrm>
            <a:off x="18659475" y="3160183"/>
            <a:ext cx="22220238" cy="15595600"/>
          </a:xfrm>
        </p:spPr>
        <p:txBody>
          <a:bodyPr/>
          <a:lstStyle>
            <a:lvl1pPr>
              <a:defRPr sz="3200"/>
            </a:lvl1pPr>
            <a:lvl2pPr>
              <a:defRPr sz="2801"/>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E2E014-72DB-424E-975E-6AB5C6544C2F}"/>
              </a:ext>
            </a:extLst>
          </p:cNvPr>
          <p:cNvSpPr>
            <a:spLocks noGrp="1"/>
          </p:cNvSpPr>
          <p:nvPr>
            <p:ph type="body" sz="half" idx="2"/>
          </p:nvPr>
        </p:nvSpPr>
        <p:spPr>
          <a:xfrm>
            <a:off x="3022605" y="6583895"/>
            <a:ext cx="14157325" cy="12197291"/>
          </a:xfrm>
        </p:spPr>
        <p:txBody>
          <a:bodyPr/>
          <a:lstStyle>
            <a:lvl1pPr marL="0" indent="0">
              <a:buNone/>
              <a:defRPr sz="1601"/>
            </a:lvl1pPr>
            <a:lvl2pPr marL="457223" indent="0">
              <a:buNone/>
              <a:defRPr sz="1400"/>
            </a:lvl2pPr>
            <a:lvl3pPr marL="914445" indent="0">
              <a:buNone/>
              <a:defRPr sz="1200"/>
            </a:lvl3pPr>
            <a:lvl4pPr marL="1371669" indent="0">
              <a:buNone/>
              <a:defRPr sz="1001"/>
            </a:lvl4pPr>
            <a:lvl5pPr marL="1828892" indent="0">
              <a:buNone/>
              <a:defRPr sz="1001"/>
            </a:lvl5pPr>
            <a:lvl6pPr marL="2286114" indent="0">
              <a:buNone/>
              <a:defRPr sz="1001"/>
            </a:lvl6pPr>
            <a:lvl7pPr marL="2743337" indent="0">
              <a:buNone/>
              <a:defRPr sz="1001"/>
            </a:lvl7pPr>
            <a:lvl8pPr marL="3200561" indent="0">
              <a:buNone/>
              <a:defRPr sz="1001"/>
            </a:lvl8pPr>
            <a:lvl9pPr marL="3657783" indent="0">
              <a:buNone/>
              <a:defRPr sz="1001"/>
            </a:lvl9pPr>
          </a:lstStyle>
          <a:p>
            <a:pPr lvl="0"/>
            <a:r>
              <a:rPr lang="en-US"/>
              <a:t>Click to edit Master text styles</a:t>
            </a:r>
          </a:p>
        </p:txBody>
      </p:sp>
      <p:sp>
        <p:nvSpPr>
          <p:cNvPr id="5" name="Date Placeholder 4">
            <a:extLst>
              <a:ext uri="{FF2B5EF4-FFF2-40B4-BE49-F238E27FC236}">
                <a16:creationId xmlns:a16="http://schemas.microsoft.com/office/drawing/2014/main" id="{6BC1D660-38F2-4CA6-9551-1EC95CF6B3E1}"/>
              </a:ext>
            </a:extLst>
          </p:cNvPr>
          <p:cNvSpPr>
            <a:spLocks noGrp="1"/>
          </p:cNvSpPr>
          <p:nvPr>
            <p:ph type="dt" sz="half" idx="10"/>
          </p:nvPr>
        </p:nvSpPr>
        <p:spPr/>
        <p:txBody>
          <a:bodyPr/>
          <a:lstStyle/>
          <a:p>
            <a:fld id="{FB56C715-04A6-4050-A3D7-A5D19C33D6E6}" type="datetimeFigureOut">
              <a:rPr lang="en-US" smtClean="0"/>
              <a:t>3/30/2022</a:t>
            </a:fld>
            <a:endParaRPr lang="en-US"/>
          </a:p>
        </p:txBody>
      </p:sp>
      <p:sp>
        <p:nvSpPr>
          <p:cNvPr id="6" name="Footer Placeholder 5">
            <a:extLst>
              <a:ext uri="{FF2B5EF4-FFF2-40B4-BE49-F238E27FC236}">
                <a16:creationId xmlns:a16="http://schemas.microsoft.com/office/drawing/2014/main" id="{ADF173B4-4508-4E5C-8608-50FDFDB457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661826-B403-4200-B872-384FB14E4AA3}"/>
              </a:ext>
            </a:extLst>
          </p:cNvPr>
          <p:cNvSpPr>
            <a:spLocks noGrp="1"/>
          </p:cNvSpPr>
          <p:nvPr>
            <p:ph type="sldNum" sz="quarter" idx="12"/>
          </p:nvPr>
        </p:nvSpPr>
        <p:spPr/>
        <p:txBody>
          <a:bodyPr/>
          <a:lstStyle/>
          <a:p>
            <a:fld id="{4BC8C083-4B87-417B-8370-FBE17981A51C}" type="slidenum">
              <a:rPr lang="en-US" smtClean="0"/>
              <a:t>‹#›</a:t>
            </a:fld>
            <a:endParaRPr lang="en-US"/>
          </a:p>
        </p:txBody>
      </p:sp>
    </p:spTree>
    <p:extLst>
      <p:ext uri="{BB962C8B-B14F-4D97-AF65-F5344CB8AC3E}">
        <p14:creationId xmlns:p14="http://schemas.microsoft.com/office/powerpoint/2010/main" val="2291130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C0AB0-0807-48AB-97EA-38645F0370C7}"/>
              </a:ext>
            </a:extLst>
          </p:cNvPr>
          <p:cNvSpPr>
            <a:spLocks noGrp="1"/>
          </p:cNvSpPr>
          <p:nvPr>
            <p:ph type="title"/>
          </p:nvPr>
        </p:nvSpPr>
        <p:spPr>
          <a:xfrm>
            <a:off x="3022605" y="1462619"/>
            <a:ext cx="14157325" cy="5121275"/>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CEF7B37-73D4-4491-B6B4-6A46399DB300}"/>
              </a:ext>
            </a:extLst>
          </p:cNvPr>
          <p:cNvSpPr>
            <a:spLocks noGrp="1"/>
          </p:cNvSpPr>
          <p:nvPr>
            <p:ph type="pic" idx="1"/>
          </p:nvPr>
        </p:nvSpPr>
        <p:spPr>
          <a:xfrm>
            <a:off x="18659475" y="3160183"/>
            <a:ext cx="22220238" cy="15595600"/>
          </a:xfrm>
        </p:spPr>
        <p:txBody>
          <a:bodyPr/>
          <a:lstStyle>
            <a:lvl1pPr marL="0" indent="0">
              <a:buNone/>
              <a:defRPr sz="3200"/>
            </a:lvl1pPr>
            <a:lvl2pPr marL="457223" indent="0">
              <a:buNone/>
              <a:defRPr sz="2801"/>
            </a:lvl2pPr>
            <a:lvl3pPr marL="914445" indent="0">
              <a:buNone/>
              <a:defRPr sz="2400"/>
            </a:lvl3pPr>
            <a:lvl4pPr marL="1371669" indent="0">
              <a:buNone/>
              <a:defRPr sz="2000"/>
            </a:lvl4pPr>
            <a:lvl5pPr marL="1828892" indent="0">
              <a:buNone/>
              <a:defRPr sz="2000"/>
            </a:lvl5pPr>
            <a:lvl6pPr marL="2286114" indent="0">
              <a:buNone/>
              <a:defRPr sz="2000"/>
            </a:lvl6pPr>
            <a:lvl7pPr marL="2743337" indent="0">
              <a:buNone/>
              <a:defRPr sz="2000"/>
            </a:lvl7pPr>
            <a:lvl8pPr marL="3200561" indent="0">
              <a:buNone/>
              <a:defRPr sz="2000"/>
            </a:lvl8pPr>
            <a:lvl9pPr marL="3657783" indent="0">
              <a:buNone/>
              <a:defRPr sz="2000"/>
            </a:lvl9pPr>
          </a:lstStyle>
          <a:p>
            <a:endParaRPr lang="en-US"/>
          </a:p>
        </p:txBody>
      </p:sp>
      <p:sp>
        <p:nvSpPr>
          <p:cNvPr id="4" name="Text Placeholder 3">
            <a:extLst>
              <a:ext uri="{FF2B5EF4-FFF2-40B4-BE49-F238E27FC236}">
                <a16:creationId xmlns:a16="http://schemas.microsoft.com/office/drawing/2014/main" id="{47DDEA5C-0D7B-426E-B7F0-6C72416C4BE8}"/>
              </a:ext>
            </a:extLst>
          </p:cNvPr>
          <p:cNvSpPr>
            <a:spLocks noGrp="1"/>
          </p:cNvSpPr>
          <p:nvPr>
            <p:ph type="body" sz="half" idx="2"/>
          </p:nvPr>
        </p:nvSpPr>
        <p:spPr>
          <a:xfrm>
            <a:off x="3022605" y="6583895"/>
            <a:ext cx="14157325" cy="12197291"/>
          </a:xfrm>
        </p:spPr>
        <p:txBody>
          <a:bodyPr/>
          <a:lstStyle>
            <a:lvl1pPr marL="0" indent="0">
              <a:buNone/>
              <a:defRPr sz="1601"/>
            </a:lvl1pPr>
            <a:lvl2pPr marL="457223" indent="0">
              <a:buNone/>
              <a:defRPr sz="1400"/>
            </a:lvl2pPr>
            <a:lvl3pPr marL="914445" indent="0">
              <a:buNone/>
              <a:defRPr sz="1200"/>
            </a:lvl3pPr>
            <a:lvl4pPr marL="1371669" indent="0">
              <a:buNone/>
              <a:defRPr sz="1001"/>
            </a:lvl4pPr>
            <a:lvl5pPr marL="1828892" indent="0">
              <a:buNone/>
              <a:defRPr sz="1001"/>
            </a:lvl5pPr>
            <a:lvl6pPr marL="2286114" indent="0">
              <a:buNone/>
              <a:defRPr sz="1001"/>
            </a:lvl6pPr>
            <a:lvl7pPr marL="2743337" indent="0">
              <a:buNone/>
              <a:defRPr sz="1001"/>
            </a:lvl7pPr>
            <a:lvl8pPr marL="3200561" indent="0">
              <a:buNone/>
              <a:defRPr sz="1001"/>
            </a:lvl8pPr>
            <a:lvl9pPr marL="3657783" indent="0">
              <a:buNone/>
              <a:defRPr sz="1001"/>
            </a:lvl9pPr>
          </a:lstStyle>
          <a:p>
            <a:pPr lvl="0"/>
            <a:r>
              <a:rPr lang="en-US"/>
              <a:t>Click to edit Master text styles</a:t>
            </a:r>
          </a:p>
        </p:txBody>
      </p:sp>
      <p:sp>
        <p:nvSpPr>
          <p:cNvPr id="5" name="Date Placeholder 4">
            <a:extLst>
              <a:ext uri="{FF2B5EF4-FFF2-40B4-BE49-F238E27FC236}">
                <a16:creationId xmlns:a16="http://schemas.microsoft.com/office/drawing/2014/main" id="{D7719827-830D-4498-A651-EBDAC4D9B010}"/>
              </a:ext>
            </a:extLst>
          </p:cNvPr>
          <p:cNvSpPr>
            <a:spLocks noGrp="1"/>
          </p:cNvSpPr>
          <p:nvPr>
            <p:ph type="dt" sz="half" idx="10"/>
          </p:nvPr>
        </p:nvSpPr>
        <p:spPr/>
        <p:txBody>
          <a:bodyPr/>
          <a:lstStyle/>
          <a:p>
            <a:fld id="{FB56C715-04A6-4050-A3D7-A5D19C33D6E6}" type="datetimeFigureOut">
              <a:rPr lang="en-US" smtClean="0"/>
              <a:t>3/30/2022</a:t>
            </a:fld>
            <a:endParaRPr lang="en-US"/>
          </a:p>
        </p:txBody>
      </p:sp>
      <p:sp>
        <p:nvSpPr>
          <p:cNvPr id="6" name="Footer Placeholder 5">
            <a:extLst>
              <a:ext uri="{FF2B5EF4-FFF2-40B4-BE49-F238E27FC236}">
                <a16:creationId xmlns:a16="http://schemas.microsoft.com/office/drawing/2014/main" id="{08924CCB-336B-41B0-B885-74DCCA5F81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C2C18E-7C83-40D2-8BFD-3A5692FF2654}"/>
              </a:ext>
            </a:extLst>
          </p:cNvPr>
          <p:cNvSpPr>
            <a:spLocks noGrp="1"/>
          </p:cNvSpPr>
          <p:nvPr>
            <p:ph type="sldNum" sz="quarter" idx="12"/>
          </p:nvPr>
        </p:nvSpPr>
        <p:spPr/>
        <p:txBody>
          <a:bodyPr/>
          <a:lstStyle/>
          <a:p>
            <a:fld id="{4BC8C083-4B87-417B-8370-FBE17981A51C}" type="slidenum">
              <a:rPr lang="en-US" smtClean="0"/>
              <a:t>‹#›</a:t>
            </a:fld>
            <a:endParaRPr lang="en-US"/>
          </a:p>
        </p:txBody>
      </p:sp>
    </p:spTree>
    <p:extLst>
      <p:ext uri="{BB962C8B-B14F-4D97-AF65-F5344CB8AC3E}">
        <p14:creationId xmlns:p14="http://schemas.microsoft.com/office/powerpoint/2010/main" val="76566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D0B46-17E4-4517-A867-E26B77BBFD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645AC6-524A-48E8-A56E-19F3B5AADD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4FA6C2-E893-4F7F-AE59-81E4D412977F}"/>
              </a:ext>
            </a:extLst>
          </p:cNvPr>
          <p:cNvSpPr>
            <a:spLocks noGrp="1"/>
          </p:cNvSpPr>
          <p:nvPr>
            <p:ph type="dt" sz="half" idx="10"/>
          </p:nvPr>
        </p:nvSpPr>
        <p:spPr/>
        <p:txBody>
          <a:bodyPr/>
          <a:lstStyle/>
          <a:p>
            <a:fld id="{FB56C715-04A6-4050-A3D7-A5D19C33D6E6}" type="datetimeFigureOut">
              <a:rPr lang="en-US" smtClean="0"/>
              <a:t>3/30/2022</a:t>
            </a:fld>
            <a:endParaRPr lang="en-US"/>
          </a:p>
        </p:txBody>
      </p:sp>
      <p:sp>
        <p:nvSpPr>
          <p:cNvPr id="5" name="Footer Placeholder 4">
            <a:extLst>
              <a:ext uri="{FF2B5EF4-FFF2-40B4-BE49-F238E27FC236}">
                <a16:creationId xmlns:a16="http://schemas.microsoft.com/office/drawing/2014/main" id="{5402B7C0-9111-46A3-ACB7-576F0FB598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08BBD2-F12F-419A-ADC8-3C2C6E70AB53}"/>
              </a:ext>
            </a:extLst>
          </p:cNvPr>
          <p:cNvSpPr>
            <a:spLocks noGrp="1"/>
          </p:cNvSpPr>
          <p:nvPr>
            <p:ph type="sldNum" sz="quarter" idx="12"/>
          </p:nvPr>
        </p:nvSpPr>
        <p:spPr/>
        <p:txBody>
          <a:bodyPr/>
          <a:lstStyle/>
          <a:p>
            <a:fld id="{4BC8C083-4B87-417B-8370-FBE17981A51C}" type="slidenum">
              <a:rPr lang="en-US" smtClean="0"/>
              <a:t>‹#›</a:t>
            </a:fld>
            <a:endParaRPr lang="en-US"/>
          </a:p>
        </p:txBody>
      </p:sp>
    </p:spTree>
    <p:extLst>
      <p:ext uri="{BB962C8B-B14F-4D97-AF65-F5344CB8AC3E}">
        <p14:creationId xmlns:p14="http://schemas.microsoft.com/office/powerpoint/2010/main" val="2301646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072193-63CA-4B92-8DB5-5F31E36722E5}"/>
              </a:ext>
            </a:extLst>
          </p:cNvPr>
          <p:cNvSpPr>
            <a:spLocks noGrp="1"/>
          </p:cNvSpPr>
          <p:nvPr>
            <p:ph type="title" orient="vert"/>
          </p:nvPr>
        </p:nvSpPr>
        <p:spPr>
          <a:xfrm>
            <a:off x="31410275" y="1168400"/>
            <a:ext cx="9463088" cy="1859809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532EC8-9F54-473A-97CF-40BC3D165D80}"/>
              </a:ext>
            </a:extLst>
          </p:cNvPr>
          <p:cNvSpPr>
            <a:spLocks noGrp="1"/>
          </p:cNvSpPr>
          <p:nvPr>
            <p:ph type="body" orient="vert" idx="1"/>
          </p:nvPr>
        </p:nvSpPr>
        <p:spPr>
          <a:xfrm>
            <a:off x="3017843" y="1168400"/>
            <a:ext cx="28240037" cy="185980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759128-5F61-4EF5-AEF5-2B0FD367CFD0}"/>
              </a:ext>
            </a:extLst>
          </p:cNvPr>
          <p:cNvSpPr>
            <a:spLocks noGrp="1"/>
          </p:cNvSpPr>
          <p:nvPr>
            <p:ph type="dt" sz="half" idx="10"/>
          </p:nvPr>
        </p:nvSpPr>
        <p:spPr/>
        <p:txBody>
          <a:bodyPr/>
          <a:lstStyle/>
          <a:p>
            <a:fld id="{FB56C715-04A6-4050-A3D7-A5D19C33D6E6}" type="datetimeFigureOut">
              <a:rPr lang="en-US" smtClean="0"/>
              <a:t>3/30/2022</a:t>
            </a:fld>
            <a:endParaRPr lang="en-US"/>
          </a:p>
        </p:txBody>
      </p:sp>
      <p:sp>
        <p:nvSpPr>
          <p:cNvPr id="5" name="Footer Placeholder 4">
            <a:extLst>
              <a:ext uri="{FF2B5EF4-FFF2-40B4-BE49-F238E27FC236}">
                <a16:creationId xmlns:a16="http://schemas.microsoft.com/office/drawing/2014/main" id="{5904447F-1DF6-4242-AD7B-752A359855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E6EEC-450E-43D4-9BDC-3F9A74C3CF4B}"/>
              </a:ext>
            </a:extLst>
          </p:cNvPr>
          <p:cNvSpPr>
            <a:spLocks noGrp="1"/>
          </p:cNvSpPr>
          <p:nvPr>
            <p:ph type="sldNum" sz="quarter" idx="12"/>
          </p:nvPr>
        </p:nvSpPr>
        <p:spPr/>
        <p:txBody>
          <a:bodyPr/>
          <a:lstStyle/>
          <a:p>
            <a:fld id="{4BC8C083-4B87-417B-8370-FBE17981A51C}" type="slidenum">
              <a:rPr lang="en-US" smtClean="0"/>
              <a:t>‹#›</a:t>
            </a:fld>
            <a:endParaRPr lang="en-US"/>
          </a:p>
        </p:txBody>
      </p:sp>
    </p:spTree>
    <p:extLst>
      <p:ext uri="{BB962C8B-B14F-4D97-AF65-F5344CB8AC3E}">
        <p14:creationId xmlns:p14="http://schemas.microsoft.com/office/powerpoint/2010/main" val="287564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575666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74D66-AA06-405A-9628-830A7B1D0AD3}"/>
              </a:ext>
            </a:extLst>
          </p:cNvPr>
          <p:cNvSpPr>
            <a:spLocks noGrp="1"/>
          </p:cNvSpPr>
          <p:nvPr>
            <p:ph type="ctrTitle"/>
          </p:nvPr>
        </p:nvSpPr>
        <p:spPr>
          <a:xfrm>
            <a:off x="5486400" y="3591986"/>
            <a:ext cx="32918400" cy="7640109"/>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14FE7D-5E8B-4A9B-B200-644950CA7A01}"/>
              </a:ext>
            </a:extLst>
          </p:cNvPr>
          <p:cNvSpPr>
            <a:spLocks noGrp="1"/>
          </p:cNvSpPr>
          <p:nvPr>
            <p:ph type="subTitle" idx="1"/>
          </p:nvPr>
        </p:nvSpPr>
        <p:spPr>
          <a:xfrm>
            <a:off x="5486400" y="11526311"/>
            <a:ext cx="32918400" cy="5299075"/>
          </a:xfrm>
        </p:spPr>
        <p:txBody>
          <a:bodyPr/>
          <a:lstStyle>
            <a:lvl1pPr marL="0" indent="0" algn="ctr">
              <a:buNone/>
              <a:defRPr sz="2400"/>
            </a:lvl1pPr>
            <a:lvl2pPr marL="457223" indent="0" algn="ctr">
              <a:buNone/>
              <a:defRPr sz="2000"/>
            </a:lvl2pPr>
            <a:lvl3pPr marL="914445" indent="0" algn="ctr">
              <a:buNone/>
              <a:defRPr sz="1800"/>
            </a:lvl3pPr>
            <a:lvl4pPr marL="1371669" indent="0" algn="ctr">
              <a:buNone/>
              <a:defRPr sz="1601"/>
            </a:lvl4pPr>
            <a:lvl5pPr marL="1828892" indent="0" algn="ctr">
              <a:buNone/>
              <a:defRPr sz="1601"/>
            </a:lvl5pPr>
            <a:lvl6pPr marL="2286114" indent="0" algn="ctr">
              <a:buNone/>
              <a:defRPr sz="1601"/>
            </a:lvl6pPr>
            <a:lvl7pPr marL="2743337" indent="0" algn="ctr">
              <a:buNone/>
              <a:defRPr sz="1601"/>
            </a:lvl7pPr>
            <a:lvl8pPr marL="3200561" indent="0" algn="ctr">
              <a:buNone/>
              <a:defRPr sz="1601"/>
            </a:lvl8pPr>
            <a:lvl9pPr marL="3657783" indent="0" algn="ctr">
              <a:buNone/>
              <a:defRPr sz="1601"/>
            </a:lvl9pPr>
          </a:lstStyle>
          <a:p>
            <a:r>
              <a:rPr lang="en-US"/>
              <a:t>Click to edit Master subtitle style</a:t>
            </a:r>
          </a:p>
        </p:txBody>
      </p:sp>
      <p:sp>
        <p:nvSpPr>
          <p:cNvPr id="4" name="Date Placeholder 3">
            <a:extLst>
              <a:ext uri="{FF2B5EF4-FFF2-40B4-BE49-F238E27FC236}">
                <a16:creationId xmlns:a16="http://schemas.microsoft.com/office/drawing/2014/main" id="{57591183-F955-4719-879B-6E0934951604}"/>
              </a:ext>
            </a:extLst>
          </p:cNvPr>
          <p:cNvSpPr>
            <a:spLocks noGrp="1"/>
          </p:cNvSpPr>
          <p:nvPr>
            <p:ph type="dt" sz="half" idx="10"/>
          </p:nvPr>
        </p:nvSpPr>
        <p:spPr/>
        <p:txBody>
          <a:bodyPr/>
          <a:lstStyle/>
          <a:p>
            <a:fld id="{FB56C715-04A6-4050-A3D7-A5D19C33D6E6}" type="datetimeFigureOut">
              <a:rPr lang="en-US" smtClean="0"/>
              <a:t>3/30/2022</a:t>
            </a:fld>
            <a:endParaRPr lang="en-US"/>
          </a:p>
        </p:txBody>
      </p:sp>
      <p:sp>
        <p:nvSpPr>
          <p:cNvPr id="5" name="Footer Placeholder 4">
            <a:extLst>
              <a:ext uri="{FF2B5EF4-FFF2-40B4-BE49-F238E27FC236}">
                <a16:creationId xmlns:a16="http://schemas.microsoft.com/office/drawing/2014/main" id="{AD546BAD-1619-48F9-A02D-0535391338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6A9115-D7C6-4B7A-B42F-2E6EEE2E413E}"/>
              </a:ext>
            </a:extLst>
          </p:cNvPr>
          <p:cNvSpPr>
            <a:spLocks noGrp="1"/>
          </p:cNvSpPr>
          <p:nvPr>
            <p:ph type="sldNum" sz="quarter" idx="12"/>
          </p:nvPr>
        </p:nvSpPr>
        <p:spPr/>
        <p:txBody>
          <a:bodyPr/>
          <a:lstStyle/>
          <a:p>
            <a:fld id="{4BC8C083-4B87-417B-8370-FBE17981A51C}" type="slidenum">
              <a:rPr lang="en-US" smtClean="0"/>
              <a:t>‹#›</a:t>
            </a:fld>
            <a:endParaRPr lang="en-US"/>
          </a:p>
        </p:txBody>
      </p:sp>
    </p:spTree>
    <p:extLst>
      <p:ext uri="{BB962C8B-B14F-4D97-AF65-F5344CB8AC3E}">
        <p14:creationId xmlns:p14="http://schemas.microsoft.com/office/powerpoint/2010/main" val="376264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1876F-F00C-4336-8F2E-DC3A086A2B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72865D-A9B1-4C05-965D-0EF1FFBF90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783091-FCE8-40AB-8AEC-27795A4DA750}"/>
              </a:ext>
            </a:extLst>
          </p:cNvPr>
          <p:cNvSpPr>
            <a:spLocks noGrp="1"/>
          </p:cNvSpPr>
          <p:nvPr>
            <p:ph type="dt" sz="half" idx="10"/>
          </p:nvPr>
        </p:nvSpPr>
        <p:spPr/>
        <p:txBody>
          <a:bodyPr/>
          <a:lstStyle/>
          <a:p>
            <a:fld id="{FB56C715-04A6-4050-A3D7-A5D19C33D6E6}" type="datetimeFigureOut">
              <a:rPr lang="en-US" smtClean="0"/>
              <a:t>3/30/2022</a:t>
            </a:fld>
            <a:endParaRPr lang="en-US"/>
          </a:p>
        </p:txBody>
      </p:sp>
      <p:sp>
        <p:nvSpPr>
          <p:cNvPr id="5" name="Footer Placeholder 4">
            <a:extLst>
              <a:ext uri="{FF2B5EF4-FFF2-40B4-BE49-F238E27FC236}">
                <a16:creationId xmlns:a16="http://schemas.microsoft.com/office/drawing/2014/main" id="{826EF5C4-ED5C-4495-B98E-6F0267EDC7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13C06F-AF4D-49B1-8EF1-5AE319C3FCED}"/>
              </a:ext>
            </a:extLst>
          </p:cNvPr>
          <p:cNvSpPr>
            <a:spLocks noGrp="1"/>
          </p:cNvSpPr>
          <p:nvPr>
            <p:ph type="sldNum" sz="quarter" idx="12"/>
          </p:nvPr>
        </p:nvSpPr>
        <p:spPr/>
        <p:txBody>
          <a:bodyPr/>
          <a:lstStyle/>
          <a:p>
            <a:fld id="{4BC8C083-4B87-417B-8370-FBE17981A51C}" type="slidenum">
              <a:rPr lang="en-US" smtClean="0"/>
              <a:t>‹#›</a:t>
            </a:fld>
            <a:endParaRPr lang="en-US"/>
          </a:p>
        </p:txBody>
      </p:sp>
    </p:spTree>
    <p:extLst>
      <p:ext uri="{BB962C8B-B14F-4D97-AF65-F5344CB8AC3E}">
        <p14:creationId xmlns:p14="http://schemas.microsoft.com/office/powerpoint/2010/main" val="191505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C46D4-9686-490F-AE4D-45AC9F970EAB}"/>
              </a:ext>
            </a:extLst>
          </p:cNvPr>
          <p:cNvSpPr>
            <a:spLocks noGrp="1"/>
          </p:cNvSpPr>
          <p:nvPr>
            <p:ph type="title"/>
          </p:nvPr>
        </p:nvSpPr>
        <p:spPr>
          <a:xfrm>
            <a:off x="2994030" y="5471586"/>
            <a:ext cx="37857113" cy="912812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CC767BC-1894-4E27-9ADE-3E7B315515D1}"/>
              </a:ext>
            </a:extLst>
          </p:cNvPr>
          <p:cNvSpPr>
            <a:spLocks noGrp="1"/>
          </p:cNvSpPr>
          <p:nvPr>
            <p:ph type="body" idx="1"/>
          </p:nvPr>
        </p:nvSpPr>
        <p:spPr>
          <a:xfrm>
            <a:off x="2994030" y="14686492"/>
            <a:ext cx="37857113" cy="4800600"/>
          </a:xfrm>
        </p:spPr>
        <p:txBody>
          <a:bodyPr/>
          <a:lstStyle>
            <a:lvl1pPr marL="0" indent="0">
              <a:buNone/>
              <a:defRPr sz="2400">
                <a:solidFill>
                  <a:schemeClr val="tx1">
                    <a:tint val="75000"/>
                  </a:schemeClr>
                </a:solidFill>
              </a:defRPr>
            </a:lvl1pPr>
            <a:lvl2pPr marL="457223" indent="0">
              <a:buNone/>
              <a:defRPr sz="2000">
                <a:solidFill>
                  <a:schemeClr val="tx1">
                    <a:tint val="75000"/>
                  </a:schemeClr>
                </a:solidFill>
              </a:defRPr>
            </a:lvl2pPr>
            <a:lvl3pPr marL="914445" indent="0">
              <a:buNone/>
              <a:defRPr sz="1800">
                <a:solidFill>
                  <a:schemeClr val="tx1">
                    <a:tint val="75000"/>
                  </a:schemeClr>
                </a:solidFill>
              </a:defRPr>
            </a:lvl3pPr>
            <a:lvl4pPr marL="1371669" indent="0">
              <a:buNone/>
              <a:defRPr sz="1601">
                <a:solidFill>
                  <a:schemeClr val="tx1">
                    <a:tint val="75000"/>
                  </a:schemeClr>
                </a:solidFill>
              </a:defRPr>
            </a:lvl4pPr>
            <a:lvl5pPr marL="1828892" indent="0">
              <a:buNone/>
              <a:defRPr sz="1601">
                <a:solidFill>
                  <a:schemeClr val="tx1">
                    <a:tint val="75000"/>
                  </a:schemeClr>
                </a:solidFill>
              </a:defRPr>
            </a:lvl5pPr>
            <a:lvl6pPr marL="2286114" indent="0">
              <a:buNone/>
              <a:defRPr sz="1601">
                <a:solidFill>
                  <a:schemeClr val="tx1">
                    <a:tint val="75000"/>
                  </a:schemeClr>
                </a:solidFill>
              </a:defRPr>
            </a:lvl6pPr>
            <a:lvl7pPr marL="2743337" indent="0">
              <a:buNone/>
              <a:defRPr sz="1601">
                <a:solidFill>
                  <a:schemeClr val="tx1">
                    <a:tint val="75000"/>
                  </a:schemeClr>
                </a:solidFill>
              </a:defRPr>
            </a:lvl7pPr>
            <a:lvl8pPr marL="3200561" indent="0">
              <a:buNone/>
              <a:defRPr sz="1601">
                <a:solidFill>
                  <a:schemeClr val="tx1">
                    <a:tint val="75000"/>
                  </a:schemeClr>
                </a:solidFill>
              </a:defRPr>
            </a:lvl8pPr>
            <a:lvl9pPr marL="3657783" indent="0">
              <a:buNone/>
              <a:defRPr sz="1601">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A5D49A-03B4-4FCD-8503-58BA32881A78}"/>
              </a:ext>
            </a:extLst>
          </p:cNvPr>
          <p:cNvSpPr>
            <a:spLocks noGrp="1"/>
          </p:cNvSpPr>
          <p:nvPr>
            <p:ph type="dt" sz="half" idx="10"/>
          </p:nvPr>
        </p:nvSpPr>
        <p:spPr/>
        <p:txBody>
          <a:bodyPr/>
          <a:lstStyle/>
          <a:p>
            <a:fld id="{FB56C715-04A6-4050-A3D7-A5D19C33D6E6}" type="datetimeFigureOut">
              <a:rPr lang="en-US" smtClean="0"/>
              <a:t>3/30/2022</a:t>
            </a:fld>
            <a:endParaRPr lang="en-US"/>
          </a:p>
        </p:txBody>
      </p:sp>
      <p:sp>
        <p:nvSpPr>
          <p:cNvPr id="5" name="Footer Placeholder 4">
            <a:extLst>
              <a:ext uri="{FF2B5EF4-FFF2-40B4-BE49-F238E27FC236}">
                <a16:creationId xmlns:a16="http://schemas.microsoft.com/office/drawing/2014/main" id="{660E1FDB-5B37-45E0-8C7D-5DA661CE1A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09DD08-19C2-4FA3-9534-2AA67F0B992B}"/>
              </a:ext>
            </a:extLst>
          </p:cNvPr>
          <p:cNvSpPr>
            <a:spLocks noGrp="1"/>
          </p:cNvSpPr>
          <p:nvPr>
            <p:ph type="sldNum" sz="quarter" idx="12"/>
          </p:nvPr>
        </p:nvSpPr>
        <p:spPr/>
        <p:txBody>
          <a:bodyPr/>
          <a:lstStyle/>
          <a:p>
            <a:fld id="{4BC8C083-4B87-417B-8370-FBE17981A51C}" type="slidenum">
              <a:rPr lang="en-US" smtClean="0"/>
              <a:t>‹#›</a:t>
            </a:fld>
            <a:endParaRPr lang="en-US"/>
          </a:p>
        </p:txBody>
      </p:sp>
    </p:spTree>
    <p:extLst>
      <p:ext uri="{BB962C8B-B14F-4D97-AF65-F5344CB8AC3E}">
        <p14:creationId xmlns:p14="http://schemas.microsoft.com/office/powerpoint/2010/main" val="1006154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06457-87C1-4862-BCC9-39E6143E92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BB355E-AA53-49D0-8AC5-3B6C1BA0BBD8}"/>
              </a:ext>
            </a:extLst>
          </p:cNvPr>
          <p:cNvSpPr>
            <a:spLocks noGrp="1"/>
          </p:cNvSpPr>
          <p:nvPr>
            <p:ph sz="half" idx="1"/>
          </p:nvPr>
        </p:nvSpPr>
        <p:spPr>
          <a:xfrm>
            <a:off x="3017838" y="5842000"/>
            <a:ext cx="18851562" cy="139244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E2DB49-727E-4C85-8213-56FA9D4FCC7D}"/>
              </a:ext>
            </a:extLst>
          </p:cNvPr>
          <p:cNvSpPr>
            <a:spLocks noGrp="1"/>
          </p:cNvSpPr>
          <p:nvPr>
            <p:ph sz="half" idx="2"/>
          </p:nvPr>
        </p:nvSpPr>
        <p:spPr>
          <a:xfrm>
            <a:off x="22021802" y="5842000"/>
            <a:ext cx="18851563" cy="139244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76B7FC-A490-476E-8FF2-98EC6FE1DF2A}"/>
              </a:ext>
            </a:extLst>
          </p:cNvPr>
          <p:cNvSpPr>
            <a:spLocks noGrp="1"/>
          </p:cNvSpPr>
          <p:nvPr>
            <p:ph type="dt" sz="half" idx="10"/>
          </p:nvPr>
        </p:nvSpPr>
        <p:spPr/>
        <p:txBody>
          <a:bodyPr/>
          <a:lstStyle/>
          <a:p>
            <a:fld id="{FB56C715-04A6-4050-A3D7-A5D19C33D6E6}" type="datetimeFigureOut">
              <a:rPr lang="en-US" smtClean="0"/>
              <a:t>3/30/2022</a:t>
            </a:fld>
            <a:endParaRPr lang="en-US"/>
          </a:p>
        </p:txBody>
      </p:sp>
      <p:sp>
        <p:nvSpPr>
          <p:cNvPr id="6" name="Footer Placeholder 5">
            <a:extLst>
              <a:ext uri="{FF2B5EF4-FFF2-40B4-BE49-F238E27FC236}">
                <a16:creationId xmlns:a16="http://schemas.microsoft.com/office/drawing/2014/main" id="{86340D91-332E-486D-ACA6-F54126F005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1DF586-155A-4F70-8C0E-42B630ED82BA}"/>
              </a:ext>
            </a:extLst>
          </p:cNvPr>
          <p:cNvSpPr>
            <a:spLocks noGrp="1"/>
          </p:cNvSpPr>
          <p:nvPr>
            <p:ph type="sldNum" sz="quarter" idx="12"/>
          </p:nvPr>
        </p:nvSpPr>
        <p:spPr/>
        <p:txBody>
          <a:bodyPr/>
          <a:lstStyle/>
          <a:p>
            <a:fld id="{4BC8C083-4B87-417B-8370-FBE17981A51C}" type="slidenum">
              <a:rPr lang="en-US" smtClean="0"/>
              <a:t>‹#›</a:t>
            </a:fld>
            <a:endParaRPr lang="en-US"/>
          </a:p>
        </p:txBody>
      </p:sp>
    </p:spTree>
    <p:extLst>
      <p:ext uri="{BB962C8B-B14F-4D97-AF65-F5344CB8AC3E}">
        <p14:creationId xmlns:p14="http://schemas.microsoft.com/office/powerpoint/2010/main" val="3471403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16745-6991-4BA6-B41A-3C914F83BA2F}"/>
              </a:ext>
            </a:extLst>
          </p:cNvPr>
          <p:cNvSpPr>
            <a:spLocks noGrp="1"/>
          </p:cNvSpPr>
          <p:nvPr>
            <p:ph type="title"/>
          </p:nvPr>
        </p:nvSpPr>
        <p:spPr>
          <a:xfrm>
            <a:off x="3022600" y="1168400"/>
            <a:ext cx="37857113" cy="42418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943A77-0E85-4849-BDBA-0B2EDD9008EF}"/>
              </a:ext>
            </a:extLst>
          </p:cNvPr>
          <p:cNvSpPr>
            <a:spLocks noGrp="1"/>
          </p:cNvSpPr>
          <p:nvPr>
            <p:ph type="body" idx="1"/>
          </p:nvPr>
        </p:nvSpPr>
        <p:spPr>
          <a:xfrm>
            <a:off x="3022600" y="5379509"/>
            <a:ext cx="18568988" cy="2636308"/>
          </a:xfrm>
        </p:spPr>
        <p:txBody>
          <a:bodyPr anchor="b"/>
          <a:lstStyle>
            <a:lvl1pPr marL="0" indent="0">
              <a:buNone/>
              <a:defRPr sz="2400" b="1"/>
            </a:lvl1pPr>
            <a:lvl2pPr marL="457223" indent="0">
              <a:buNone/>
              <a:defRPr sz="2000" b="1"/>
            </a:lvl2pPr>
            <a:lvl3pPr marL="914445" indent="0">
              <a:buNone/>
              <a:defRPr sz="1800" b="1"/>
            </a:lvl3pPr>
            <a:lvl4pPr marL="1371669" indent="0">
              <a:buNone/>
              <a:defRPr sz="1601" b="1"/>
            </a:lvl4pPr>
            <a:lvl5pPr marL="1828892" indent="0">
              <a:buNone/>
              <a:defRPr sz="1601" b="1"/>
            </a:lvl5pPr>
            <a:lvl6pPr marL="2286114" indent="0">
              <a:buNone/>
              <a:defRPr sz="1601" b="1"/>
            </a:lvl6pPr>
            <a:lvl7pPr marL="2743337" indent="0">
              <a:buNone/>
              <a:defRPr sz="1601" b="1"/>
            </a:lvl7pPr>
            <a:lvl8pPr marL="3200561" indent="0">
              <a:buNone/>
              <a:defRPr sz="1601" b="1"/>
            </a:lvl8pPr>
            <a:lvl9pPr marL="3657783" indent="0">
              <a:buNone/>
              <a:defRPr sz="1601" b="1"/>
            </a:lvl9pPr>
          </a:lstStyle>
          <a:p>
            <a:pPr lvl="0"/>
            <a:r>
              <a:rPr lang="en-US"/>
              <a:t>Click to edit Master text styles</a:t>
            </a:r>
          </a:p>
        </p:txBody>
      </p:sp>
      <p:sp>
        <p:nvSpPr>
          <p:cNvPr id="4" name="Content Placeholder 3">
            <a:extLst>
              <a:ext uri="{FF2B5EF4-FFF2-40B4-BE49-F238E27FC236}">
                <a16:creationId xmlns:a16="http://schemas.microsoft.com/office/drawing/2014/main" id="{84724D50-B343-42A6-BA9C-5C31789D5ADD}"/>
              </a:ext>
            </a:extLst>
          </p:cNvPr>
          <p:cNvSpPr>
            <a:spLocks noGrp="1"/>
          </p:cNvSpPr>
          <p:nvPr>
            <p:ph sz="half" idx="2"/>
          </p:nvPr>
        </p:nvSpPr>
        <p:spPr>
          <a:xfrm>
            <a:off x="3022600" y="8015817"/>
            <a:ext cx="18568988" cy="117908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A10BE0-8E3E-402C-91C0-7333718FD583}"/>
              </a:ext>
            </a:extLst>
          </p:cNvPr>
          <p:cNvSpPr>
            <a:spLocks noGrp="1"/>
          </p:cNvSpPr>
          <p:nvPr>
            <p:ph type="body" sz="quarter" idx="3"/>
          </p:nvPr>
        </p:nvSpPr>
        <p:spPr>
          <a:xfrm>
            <a:off x="22220239" y="5379509"/>
            <a:ext cx="18659475" cy="2636308"/>
          </a:xfrm>
        </p:spPr>
        <p:txBody>
          <a:bodyPr anchor="b"/>
          <a:lstStyle>
            <a:lvl1pPr marL="0" indent="0">
              <a:buNone/>
              <a:defRPr sz="2400" b="1"/>
            </a:lvl1pPr>
            <a:lvl2pPr marL="457223" indent="0">
              <a:buNone/>
              <a:defRPr sz="2000" b="1"/>
            </a:lvl2pPr>
            <a:lvl3pPr marL="914445" indent="0">
              <a:buNone/>
              <a:defRPr sz="1800" b="1"/>
            </a:lvl3pPr>
            <a:lvl4pPr marL="1371669" indent="0">
              <a:buNone/>
              <a:defRPr sz="1601" b="1"/>
            </a:lvl4pPr>
            <a:lvl5pPr marL="1828892" indent="0">
              <a:buNone/>
              <a:defRPr sz="1601" b="1"/>
            </a:lvl5pPr>
            <a:lvl6pPr marL="2286114" indent="0">
              <a:buNone/>
              <a:defRPr sz="1601" b="1"/>
            </a:lvl6pPr>
            <a:lvl7pPr marL="2743337" indent="0">
              <a:buNone/>
              <a:defRPr sz="1601" b="1"/>
            </a:lvl7pPr>
            <a:lvl8pPr marL="3200561" indent="0">
              <a:buNone/>
              <a:defRPr sz="1601" b="1"/>
            </a:lvl8pPr>
            <a:lvl9pPr marL="3657783" indent="0">
              <a:buNone/>
              <a:defRPr sz="1601" b="1"/>
            </a:lvl9pPr>
          </a:lstStyle>
          <a:p>
            <a:pPr lvl="0"/>
            <a:r>
              <a:rPr lang="en-US"/>
              <a:t>Click to edit Master text styles</a:t>
            </a:r>
          </a:p>
        </p:txBody>
      </p:sp>
      <p:sp>
        <p:nvSpPr>
          <p:cNvPr id="6" name="Content Placeholder 5">
            <a:extLst>
              <a:ext uri="{FF2B5EF4-FFF2-40B4-BE49-F238E27FC236}">
                <a16:creationId xmlns:a16="http://schemas.microsoft.com/office/drawing/2014/main" id="{CD9728D8-7C41-4EFA-B550-A985540F1254}"/>
              </a:ext>
            </a:extLst>
          </p:cNvPr>
          <p:cNvSpPr>
            <a:spLocks noGrp="1"/>
          </p:cNvSpPr>
          <p:nvPr>
            <p:ph sz="quarter" idx="4"/>
          </p:nvPr>
        </p:nvSpPr>
        <p:spPr>
          <a:xfrm>
            <a:off x="22220239" y="8015817"/>
            <a:ext cx="18659475" cy="117908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9FEEDB-A88C-42D5-AAB7-7A912D2C597C}"/>
              </a:ext>
            </a:extLst>
          </p:cNvPr>
          <p:cNvSpPr>
            <a:spLocks noGrp="1"/>
          </p:cNvSpPr>
          <p:nvPr>
            <p:ph type="dt" sz="half" idx="10"/>
          </p:nvPr>
        </p:nvSpPr>
        <p:spPr/>
        <p:txBody>
          <a:bodyPr/>
          <a:lstStyle/>
          <a:p>
            <a:fld id="{FB56C715-04A6-4050-A3D7-A5D19C33D6E6}" type="datetimeFigureOut">
              <a:rPr lang="en-US" smtClean="0"/>
              <a:t>3/30/2022</a:t>
            </a:fld>
            <a:endParaRPr lang="en-US"/>
          </a:p>
        </p:txBody>
      </p:sp>
      <p:sp>
        <p:nvSpPr>
          <p:cNvPr id="8" name="Footer Placeholder 7">
            <a:extLst>
              <a:ext uri="{FF2B5EF4-FFF2-40B4-BE49-F238E27FC236}">
                <a16:creationId xmlns:a16="http://schemas.microsoft.com/office/drawing/2014/main" id="{A0E83550-71C6-480F-B5C7-40218C1971C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7AF17F-318A-4631-89DA-57228A974CC3}"/>
              </a:ext>
            </a:extLst>
          </p:cNvPr>
          <p:cNvSpPr>
            <a:spLocks noGrp="1"/>
          </p:cNvSpPr>
          <p:nvPr>
            <p:ph type="sldNum" sz="quarter" idx="12"/>
          </p:nvPr>
        </p:nvSpPr>
        <p:spPr/>
        <p:txBody>
          <a:bodyPr/>
          <a:lstStyle/>
          <a:p>
            <a:fld id="{4BC8C083-4B87-417B-8370-FBE17981A51C}" type="slidenum">
              <a:rPr lang="en-US" smtClean="0"/>
              <a:t>‹#›</a:t>
            </a:fld>
            <a:endParaRPr lang="en-US"/>
          </a:p>
        </p:txBody>
      </p:sp>
    </p:spTree>
    <p:extLst>
      <p:ext uri="{BB962C8B-B14F-4D97-AF65-F5344CB8AC3E}">
        <p14:creationId xmlns:p14="http://schemas.microsoft.com/office/powerpoint/2010/main" val="1886873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096C-FCF8-4E99-BBB8-FFAC8F49D2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52B4B5C-6301-470A-92F0-DB3A2B4396E8}"/>
              </a:ext>
            </a:extLst>
          </p:cNvPr>
          <p:cNvSpPr>
            <a:spLocks noGrp="1"/>
          </p:cNvSpPr>
          <p:nvPr>
            <p:ph type="dt" sz="half" idx="10"/>
          </p:nvPr>
        </p:nvSpPr>
        <p:spPr/>
        <p:txBody>
          <a:bodyPr/>
          <a:lstStyle/>
          <a:p>
            <a:fld id="{FB56C715-04A6-4050-A3D7-A5D19C33D6E6}" type="datetimeFigureOut">
              <a:rPr lang="en-US" smtClean="0"/>
              <a:t>3/30/2022</a:t>
            </a:fld>
            <a:endParaRPr lang="en-US"/>
          </a:p>
        </p:txBody>
      </p:sp>
      <p:sp>
        <p:nvSpPr>
          <p:cNvPr id="4" name="Footer Placeholder 3">
            <a:extLst>
              <a:ext uri="{FF2B5EF4-FFF2-40B4-BE49-F238E27FC236}">
                <a16:creationId xmlns:a16="http://schemas.microsoft.com/office/drawing/2014/main" id="{803EA39E-7CAF-4A76-8668-8F0B11F602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27490C-1092-4B8A-A79D-5219C9CCC632}"/>
              </a:ext>
            </a:extLst>
          </p:cNvPr>
          <p:cNvSpPr>
            <a:spLocks noGrp="1"/>
          </p:cNvSpPr>
          <p:nvPr>
            <p:ph type="sldNum" sz="quarter" idx="12"/>
          </p:nvPr>
        </p:nvSpPr>
        <p:spPr/>
        <p:txBody>
          <a:bodyPr/>
          <a:lstStyle/>
          <a:p>
            <a:fld id="{4BC8C083-4B87-417B-8370-FBE17981A51C}" type="slidenum">
              <a:rPr lang="en-US" smtClean="0"/>
              <a:t>‹#›</a:t>
            </a:fld>
            <a:endParaRPr lang="en-US"/>
          </a:p>
        </p:txBody>
      </p:sp>
    </p:spTree>
    <p:extLst>
      <p:ext uri="{BB962C8B-B14F-4D97-AF65-F5344CB8AC3E}">
        <p14:creationId xmlns:p14="http://schemas.microsoft.com/office/powerpoint/2010/main" val="35126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7FFDEA-9BF0-44B3-835C-1F393DED84D8}"/>
              </a:ext>
            </a:extLst>
          </p:cNvPr>
          <p:cNvSpPr>
            <a:spLocks noGrp="1"/>
          </p:cNvSpPr>
          <p:nvPr>
            <p:ph type="dt" sz="half" idx="10"/>
          </p:nvPr>
        </p:nvSpPr>
        <p:spPr/>
        <p:txBody>
          <a:bodyPr/>
          <a:lstStyle/>
          <a:p>
            <a:fld id="{FB56C715-04A6-4050-A3D7-A5D19C33D6E6}" type="datetimeFigureOut">
              <a:rPr lang="en-US" smtClean="0"/>
              <a:t>3/30/2022</a:t>
            </a:fld>
            <a:endParaRPr lang="en-US"/>
          </a:p>
        </p:txBody>
      </p:sp>
      <p:sp>
        <p:nvSpPr>
          <p:cNvPr id="3" name="Footer Placeholder 2">
            <a:extLst>
              <a:ext uri="{FF2B5EF4-FFF2-40B4-BE49-F238E27FC236}">
                <a16:creationId xmlns:a16="http://schemas.microsoft.com/office/drawing/2014/main" id="{0CCF678B-3721-473A-B29C-D25E4FCC85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1A0EA7-368C-44D0-8684-1CAC8FC33C5F}"/>
              </a:ext>
            </a:extLst>
          </p:cNvPr>
          <p:cNvSpPr>
            <a:spLocks noGrp="1"/>
          </p:cNvSpPr>
          <p:nvPr>
            <p:ph type="sldNum" sz="quarter" idx="12"/>
          </p:nvPr>
        </p:nvSpPr>
        <p:spPr/>
        <p:txBody>
          <a:bodyPr/>
          <a:lstStyle/>
          <a:p>
            <a:fld id="{4BC8C083-4B87-417B-8370-FBE17981A51C}" type="slidenum">
              <a:rPr lang="en-US" smtClean="0"/>
              <a:t>‹#›</a:t>
            </a:fld>
            <a:endParaRPr lang="en-US"/>
          </a:p>
        </p:txBody>
      </p:sp>
    </p:spTree>
    <p:extLst>
      <p:ext uri="{BB962C8B-B14F-4D97-AF65-F5344CB8AC3E}">
        <p14:creationId xmlns:p14="http://schemas.microsoft.com/office/powerpoint/2010/main" val="26574369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5" y="3655483"/>
            <a:ext cx="9140825" cy="18288000"/>
          </a:xfrm>
          <a:prstGeom prst="rect">
            <a:avLst/>
          </a:prstGeom>
          <a:solidFill>
            <a:schemeClr val="accent1">
              <a:lumMod val="75000"/>
            </a:schemeClr>
          </a:solidFill>
          <a:ln>
            <a:noFill/>
          </a:ln>
          <a:effectLst/>
        </p:spPr>
        <p:txBody>
          <a:bodyPr wrap="none" lIns="457200" tIns="228600" rIns="457200" bIns="457200"/>
          <a:lstStyle/>
          <a:p>
            <a:pPr algn="ctr" defTabSz="4389657"/>
            <a:endParaRPr lang="en-US" sz="4800" dirty="0">
              <a:latin typeface="Calibri" pitchFamily="34" charset="0"/>
            </a:endParaRPr>
          </a:p>
        </p:txBody>
      </p:sp>
      <p:sp>
        <p:nvSpPr>
          <p:cNvPr id="1032" name="Rectangle 8"/>
          <p:cNvSpPr>
            <a:spLocks noChangeArrowheads="1"/>
          </p:cNvSpPr>
          <p:nvPr userDrawn="1"/>
        </p:nvSpPr>
        <p:spPr bwMode="auto">
          <a:xfrm>
            <a:off x="9140825" y="0"/>
            <a:ext cx="34747200" cy="3656542"/>
          </a:xfrm>
          <a:prstGeom prst="rect">
            <a:avLst/>
          </a:prstGeom>
          <a:solidFill>
            <a:schemeClr val="accent1">
              <a:lumMod val="75000"/>
            </a:schemeClr>
          </a:solidFill>
          <a:ln>
            <a:noFill/>
          </a:ln>
          <a:effectLst/>
        </p:spPr>
        <p:txBody>
          <a:bodyPr wrap="none" lIns="457200" tIns="457200" rIns="457200" bIns="457200"/>
          <a:lstStyle/>
          <a:p>
            <a:endParaRPr lang="en-US" sz="3200" dirty="0">
              <a:latin typeface="Calibri" pitchFamily="34" charset="0"/>
            </a:endParaRPr>
          </a:p>
        </p:txBody>
      </p:sp>
      <p:sp>
        <p:nvSpPr>
          <p:cNvPr id="1033" name="Rectangle 9"/>
          <p:cNvSpPr>
            <a:spLocks noChangeArrowheads="1"/>
          </p:cNvSpPr>
          <p:nvPr userDrawn="1"/>
        </p:nvSpPr>
        <p:spPr bwMode="auto">
          <a:xfrm>
            <a:off x="9140825" y="3655483"/>
            <a:ext cx="34747200" cy="18288000"/>
          </a:xfrm>
          <a:prstGeom prst="rect">
            <a:avLst/>
          </a:prstGeom>
          <a:solidFill>
            <a:schemeClr val="bg2"/>
          </a:solidFill>
          <a:ln>
            <a:noFill/>
          </a:ln>
          <a:effectLst/>
        </p:spPr>
        <p:txBody>
          <a:bodyPr wrap="none" lIns="457200" tIns="457200" rIns="457200" bIns="457200"/>
          <a:lstStyle/>
          <a:p>
            <a:endParaRPr lang="en-US" sz="3200" dirty="0">
              <a:latin typeface="Calibri" pitchFamily="34" charset="0"/>
            </a:endParaRPr>
          </a:p>
        </p:txBody>
      </p:sp>
      <p:sp>
        <p:nvSpPr>
          <p:cNvPr id="1035" name="Line 11"/>
          <p:cNvSpPr>
            <a:spLocks noChangeShapeType="1"/>
          </p:cNvSpPr>
          <p:nvPr userDrawn="1"/>
        </p:nvSpPr>
        <p:spPr bwMode="auto">
          <a:xfrm>
            <a:off x="9144000" y="0"/>
            <a:ext cx="0" cy="219456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dirty="0">
              <a:latin typeface="Calibri" pitchFamily="34" charset="0"/>
            </a:endParaRPr>
          </a:p>
        </p:txBody>
      </p:sp>
      <p:sp>
        <p:nvSpPr>
          <p:cNvPr id="1036" name="Line 12"/>
          <p:cNvSpPr>
            <a:spLocks noChangeShapeType="1"/>
          </p:cNvSpPr>
          <p:nvPr userDrawn="1"/>
        </p:nvSpPr>
        <p:spPr bwMode="auto">
          <a:xfrm>
            <a:off x="0" y="3657600"/>
            <a:ext cx="438912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200" dirty="0">
              <a:latin typeface="Calibri" pitchFamily="34" charset="0"/>
            </a:endParaRPr>
          </a:p>
        </p:txBody>
      </p:sp>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8404805" y="21742400"/>
            <a:ext cx="5297435" cy="12395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389657" rtl="0" fontAlgn="base">
        <a:spcBef>
          <a:spcPct val="0"/>
        </a:spcBef>
        <a:spcAft>
          <a:spcPct val="0"/>
        </a:spcAft>
        <a:defRPr sz="21101">
          <a:solidFill>
            <a:schemeClr val="tx2"/>
          </a:solidFill>
          <a:latin typeface="+mj-lt"/>
          <a:ea typeface="+mj-ea"/>
          <a:cs typeface="+mj-cs"/>
        </a:defRPr>
      </a:lvl1pPr>
      <a:lvl2pPr algn="ctr" defTabSz="4389657" rtl="0" fontAlgn="base">
        <a:spcBef>
          <a:spcPct val="0"/>
        </a:spcBef>
        <a:spcAft>
          <a:spcPct val="0"/>
        </a:spcAft>
        <a:defRPr sz="21101">
          <a:solidFill>
            <a:schemeClr val="tx2"/>
          </a:solidFill>
          <a:latin typeface="Arial" charset="0"/>
        </a:defRPr>
      </a:lvl2pPr>
      <a:lvl3pPr algn="ctr" defTabSz="4389657" rtl="0" fontAlgn="base">
        <a:spcBef>
          <a:spcPct val="0"/>
        </a:spcBef>
        <a:spcAft>
          <a:spcPct val="0"/>
        </a:spcAft>
        <a:defRPr sz="21101">
          <a:solidFill>
            <a:schemeClr val="tx2"/>
          </a:solidFill>
          <a:latin typeface="Arial" charset="0"/>
        </a:defRPr>
      </a:lvl3pPr>
      <a:lvl4pPr algn="ctr" defTabSz="4389657" rtl="0" fontAlgn="base">
        <a:spcBef>
          <a:spcPct val="0"/>
        </a:spcBef>
        <a:spcAft>
          <a:spcPct val="0"/>
        </a:spcAft>
        <a:defRPr sz="21101">
          <a:solidFill>
            <a:schemeClr val="tx2"/>
          </a:solidFill>
          <a:latin typeface="Arial" charset="0"/>
        </a:defRPr>
      </a:lvl4pPr>
      <a:lvl5pPr algn="ctr" defTabSz="4389657" rtl="0" fontAlgn="base">
        <a:spcBef>
          <a:spcPct val="0"/>
        </a:spcBef>
        <a:spcAft>
          <a:spcPct val="0"/>
        </a:spcAft>
        <a:defRPr sz="21101">
          <a:solidFill>
            <a:schemeClr val="tx2"/>
          </a:solidFill>
          <a:latin typeface="Arial" charset="0"/>
        </a:defRPr>
      </a:lvl5pPr>
      <a:lvl6pPr marL="457223" algn="ctr" defTabSz="4389657" rtl="0" fontAlgn="base">
        <a:spcBef>
          <a:spcPct val="0"/>
        </a:spcBef>
        <a:spcAft>
          <a:spcPct val="0"/>
        </a:spcAft>
        <a:defRPr sz="21101">
          <a:solidFill>
            <a:schemeClr val="tx2"/>
          </a:solidFill>
          <a:latin typeface="Arial" charset="0"/>
        </a:defRPr>
      </a:lvl6pPr>
      <a:lvl7pPr marL="914445" algn="ctr" defTabSz="4389657" rtl="0" fontAlgn="base">
        <a:spcBef>
          <a:spcPct val="0"/>
        </a:spcBef>
        <a:spcAft>
          <a:spcPct val="0"/>
        </a:spcAft>
        <a:defRPr sz="21101">
          <a:solidFill>
            <a:schemeClr val="tx2"/>
          </a:solidFill>
          <a:latin typeface="Arial" charset="0"/>
        </a:defRPr>
      </a:lvl7pPr>
      <a:lvl8pPr marL="1371669" algn="ctr" defTabSz="4389657" rtl="0" fontAlgn="base">
        <a:spcBef>
          <a:spcPct val="0"/>
        </a:spcBef>
        <a:spcAft>
          <a:spcPct val="0"/>
        </a:spcAft>
        <a:defRPr sz="21101">
          <a:solidFill>
            <a:schemeClr val="tx2"/>
          </a:solidFill>
          <a:latin typeface="Arial" charset="0"/>
        </a:defRPr>
      </a:lvl8pPr>
      <a:lvl9pPr marL="1828892" algn="ctr" defTabSz="4389657" rtl="0" fontAlgn="base">
        <a:spcBef>
          <a:spcPct val="0"/>
        </a:spcBef>
        <a:spcAft>
          <a:spcPct val="0"/>
        </a:spcAft>
        <a:defRPr sz="21101">
          <a:solidFill>
            <a:schemeClr val="tx2"/>
          </a:solidFill>
          <a:latin typeface="Arial" charset="0"/>
        </a:defRPr>
      </a:lvl9pPr>
    </p:titleStyle>
    <p:bodyStyle>
      <a:lvl1pPr marL="1646321" indent="-1646321" algn="l" defTabSz="4389657" rtl="0" fontAlgn="base">
        <a:spcBef>
          <a:spcPct val="20000"/>
        </a:spcBef>
        <a:spcAft>
          <a:spcPct val="0"/>
        </a:spcAft>
        <a:buChar char="•"/>
        <a:defRPr sz="15401">
          <a:solidFill>
            <a:schemeClr val="tx1"/>
          </a:solidFill>
          <a:latin typeface="+mn-lt"/>
          <a:ea typeface="+mn-ea"/>
          <a:cs typeface="+mn-cs"/>
        </a:defRPr>
      </a:lvl1pPr>
      <a:lvl2pPr marL="3565704" indent="-1371669" algn="l" defTabSz="4389657" rtl="0" fontAlgn="base">
        <a:spcBef>
          <a:spcPct val="20000"/>
        </a:spcBef>
        <a:spcAft>
          <a:spcPct val="0"/>
        </a:spcAft>
        <a:buChar char="–"/>
        <a:defRPr sz="13401">
          <a:solidFill>
            <a:schemeClr val="tx1"/>
          </a:solidFill>
          <a:latin typeface="+mn-lt"/>
        </a:defRPr>
      </a:lvl2pPr>
      <a:lvl3pPr marL="5486675" indent="-1097018" algn="l" defTabSz="4389657" rtl="0" fontAlgn="base">
        <a:spcBef>
          <a:spcPct val="20000"/>
        </a:spcBef>
        <a:spcAft>
          <a:spcPct val="0"/>
        </a:spcAft>
        <a:buChar char="•"/>
        <a:defRPr sz="11501">
          <a:solidFill>
            <a:schemeClr val="tx1"/>
          </a:solidFill>
          <a:latin typeface="+mn-lt"/>
        </a:defRPr>
      </a:lvl3pPr>
      <a:lvl4pPr marL="7680710" indent="-1097018" algn="l" defTabSz="4389657" rtl="0" fontAlgn="base">
        <a:spcBef>
          <a:spcPct val="20000"/>
        </a:spcBef>
        <a:spcAft>
          <a:spcPct val="0"/>
        </a:spcAft>
        <a:buChar char="–"/>
        <a:defRPr sz="9600">
          <a:solidFill>
            <a:schemeClr val="tx1"/>
          </a:solidFill>
          <a:latin typeface="+mn-lt"/>
        </a:defRPr>
      </a:lvl4pPr>
      <a:lvl5pPr marL="9876332" indent="-1097018" algn="l" defTabSz="4389657" rtl="0" fontAlgn="base">
        <a:spcBef>
          <a:spcPct val="20000"/>
        </a:spcBef>
        <a:spcAft>
          <a:spcPct val="0"/>
        </a:spcAft>
        <a:buChar char="»"/>
        <a:defRPr sz="9600">
          <a:solidFill>
            <a:schemeClr val="tx1"/>
          </a:solidFill>
          <a:latin typeface="+mn-lt"/>
        </a:defRPr>
      </a:lvl5pPr>
      <a:lvl6pPr marL="10333554" indent="-1097018" algn="l" defTabSz="4389657" rtl="0" fontAlgn="base">
        <a:spcBef>
          <a:spcPct val="20000"/>
        </a:spcBef>
        <a:spcAft>
          <a:spcPct val="0"/>
        </a:spcAft>
        <a:buChar char="»"/>
        <a:defRPr sz="9600">
          <a:solidFill>
            <a:schemeClr val="tx1"/>
          </a:solidFill>
          <a:latin typeface="+mn-lt"/>
        </a:defRPr>
      </a:lvl6pPr>
      <a:lvl7pPr marL="10790778" indent="-1097018" algn="l" defTabSz="4389657" rtl="0" fontAlgn="base">
        <a:spcBef>
          <a:spcPct val="20000"/>
        </a:spcBef>
        <a:spcAft>
          <a:spcPct val="0"/>
        </a:spcAft>
        <a:buChar char="»"/>
        <a:defRPr sz="9600">
          <a:solidFill>
            <a:schemeClr val="tx1"/>
          </a:solidFill>
          <a:latin typeface="+mn-lt"/>
        </a:defRPr>
      </a:lvl7pPr>
      <a:lvl8pPr marL="11248001" indent="-1097018" algn="l" defTabSz="4389657" rtl="0" fontAlgn="base">
        <a:spcBef>
          <a:spcPct val="20000"/>
        </a:spcBef>
        <a:spcAft>
          <a:spcPct val="0"/>
        </a:spcAft>
        <a:buChar char="»"/>
        <a:defRPr sz="9600">
          <a:solidFill>
            <a:schemeClr val="tx1"/>
          </a:solidFill>
          <a:latin typeface="+mn-lt"/>
        </a:defRPr>
      </a:lvl8pPr>
      <a:lvl9pPr marL="11705223" indent="-1097018" algn="l" defTabSz="4389657" rtl="0" fontAlgn="base">
        <a:spcBef>
          <a:spcPct val="20000"/>
        </a:spcBef>
        <a:spcAft>
          <a:spcPct val="0"/>
        </a:spcAft>
        <a:buChar char="»"/>
        <a:defRPr sz="9600">
          <a:solidFill>
            <a:schemeClr val="tx1"/>
          </a:solidFill>
          <a:latin typeface="+mn-lt"/>
        </a:defRPr>
      </a:lvl9pPr>
    </p:bodyStyle>
    <p:otherStyle>
      <a:defPPr>
        <a:defRPr lang="en-US"/>
      </a:defPPr>
      <a:lvl1pPr marL="0" algn="l" defTabSz="914445" rtl="0" eaLnBrk="1" latinLnBrk="0" hangingPunct="1">
        <a:defRPr sz="1800" kern="1200">
          <a:solidFill>
            <a:schemeClr val="tx1"/>
          </a:solidFill>
          <a:latin typeface="+mn-lt"/>
          <a:ea typeface="+mn-ea"/>
          <a:cs typeface="+mn-cs"/>
        </a:defRPr>
      </a:lvl1pPr>
      <a:lvl2pPr marL="457223" algn="l" defTabSz="914445" rtl="0" eaLnBrk="1" latinLnBrk="0" hangingPunct="1">
        <a:defRPr sz="1800" kern="1200">
          <a:solidFill>
            <a:schemeClr val="tx1"/>
          </a:solidFill>
          <a:latin typeface="+mn-lt"/>
          <a:ea typeface="+mn-ea"/>
          <a:cs typeface="+mn-cs"/>
        </a:defRPr>
      </a:lvl2pPr>
      <a:lvl3pPr marL="914445" algn="l" defTabSz="914445" rtl="0" eaLnBrk="1" latinLnBrk="0" hangingPunct="1">
        <a:defRPr sz="1800" kern="1200">
          <a:solidFill>
            <a:schemeClr val="tx1"/>
          </a:solidFill>
          <a:latin typeface="+mn-lt"/>
          <a:ea typeface="+mn-ea"/>
          <a:cs typeface="+mn-cs"/>
        </a:defRPr>
      </a:lvl3pPr>
      <a:lvl4pPr marL="1371669" algn="l" defTabSz="914445" rtl="0" eaLnBrk="1" latinLnBrk="0" hangingPunct="1">
        <a:defRPr sz="1800" kern="1200">
          <a:solidFill>
            <a:schemeClr val="tx1"/>
          </a:solidFill>
          <a:latin typeface="+mn-lt"/>
          <a:ea typeface="+mn-ea"/>
          <a:cs typeface="+mn-cs"/>
        </a:defRPr>
      </a:lvl4pPr>
      <a:lvl5pPr marL="1828892" algn="l" defTabSz="914445" rtl="0" eaLnBrk="1" latinLnBrk="0" hangingPunct="1">
        <a:defRPr sz="1800" kern="1200">
          <a:solidFill>
            <a:schemeClr val="tx1"/>
          </a:solidFill>
          <a:latin typeface="+mn-lt"/>
          <a:ea typeface="+mn-ea"/>
          <a:cs typeface="+mn-cs"/>
        </a:defRPr>
      </a:lvl5pPr>
      <a:lvl6pPr marL="2286114" algn="l" defTabSz="914445" rtl="0" eaLnBrk="1" latinLnBrk="0" hangingPunct="1">
        <a:defRPr sz="1800" kern="1200">
          <a:solidFill>
            <a:schemeClr val="tx1"/>
          </a:solidFill>
          <a:latin typeface="+mn-lt"/>
          <a:ea typeface="+mn-ea"/>
          <a:cs typeface="+mn-cs"/>
        </a:defRPr>
      </a:lvl6pPr>
      <a:lvl7pPr marL="2743337" algn="l" defTabSz="914445" rtl="0" eaLnBrk="1" latinLnBrk="0" hangingPunct="1">
        <a:defRPr sz="1800" kern="1200">
          <a:solidFill>
            <a:schemeClr val="tx1"/>
          </a:solidFill>
          <a:latin typeface="+mn-lt"/>
          <a:ea typeface="+mn-ea"/>
          <a:cs typeface="+mn-cs"/>
        </a:defRPr>
      </a:lvl7pPr>
      <a:lvl8pPr marL="3200561" algn="l" defTabSz="914445" rtl="0" eaLnBrk="1" latinLnBrk="0" hangingPunct="1">
        <a:defRPr sz="1800" kern="1200">
          <a:solidFill>
            <a:schemeClr val="tx1"/>
          </a:solidFill>
          <a:latin typeface="+mn-lt"/>
          <a:ea typeface="+mn-ea"/>
          <a:cs typeface="+mn-cs"/>
        </a:defRPr>
      </a:lvl8pPr>
      <a:lvl9pPr marL="3657783" algn="l" defTabSz="91444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D046E3-6F64-421E-B812-974E1C2F3A75}"/>
              </a:ext>
            </a:extLst>
          </p:cNvPr>
          <p:cNvSpPr>
            <a:spLocks noGrp="1"/>
          </p:cNvSpPr>
          <p:nvPr>
            <p:ph type="title"/>
          </p:nvPr>
        </p:nvSpPr>
        <p:spPr>
          <a:xfrm>
            <a:off x="3017838" y="1168400"/>
            <a:ext cx="37855525" cy="42418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826E09E-8C51-45C0-B62F-F04C91143A79}"/>
              </a:ext>
            </a:extLst>
          </p:cNvPr>
          <p:cNvSpPr>
            <a:spLocks noGrp="1"/>
          </p:cNvSpPr>
          <p:nvPr>
            <p:ph type="body" idx="1"/>
          </p:nvPr>
        </p:nvSpPr>
        <p:spPr>
          <a:xfrm>
            <a:off x="3017838" y="5842000"/>
            <a:ext cx="37855525" cy="139244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F9013-6EB9-40E7-82ED-E418B3075401}"/>
              </a:ext>
            </a:extLst>
          </p:cNvPr>
          <p:cNvSpPr>
            <a:spLocks noGrp="1"/>
          </p:cNvSpPr>
          <p:nvPr>
            <p:ph type="dt" sz="half" idx="2"/>
          </p:nvPr>
        </p:nvSpPr>
        <p:spPr>
          <a:xfrm>
            <a:off x="3017843" y="20340109"/>
            <a:ext cx="9875837" cy="1168400"/>
          </a:xfrm>
          <a:prstGeom prst="rect">
            <a:avLst/>
          </a:prstGeom>
        </p:spPr>
        <p:txBody>
          <a:bodyPr vert="horz" lIns="91440" tIns="45720" rIns="91440" bIns="45720" rtlCol="0" anchor="ctr"/>
          <a:lstStyle>
            <a:lvl1pPr algn="l">
              <a:defRPr sz="1200">
                <a:solidFill>
                  <a:schemeClr val="tx1">
                    <a:tint val="75000"/>
                  </a:schemeClr>
                </a:solidFill>
              </a:defRPr>
            </a:lvl1pPr>
          </a:lstStyle>
          <a:p>
            <a:fld id="{FB56C715-04A6-4050-A3D7-A5D19C33D6E6}" type="datetimeFigureOut">
              <a:rPr lang="en-US" smtClean="0"/>
              <a:t>3/30/2022</a:t>
            </a:fld>
            <a:endParaRPr lang="en-US"/>
          </a:p>
        </p:txBody>
      </p:sp>
      <p:sp>
        <p:nvSpPr>
          <p:cNvPr id="5" name="Footer Placeholder 4">
            <a:extLst>
              <a:ext uri="{FF2B5EF4-FFF2-40B4-BE49-F238E27FC236}">
                <a16:creationId xmlns:a16="http://schemas.microsoft.com/office/drawing/2014/main" id="{DFF64EED-A1C2-4D02-8077-60646BBB1559}"/>
              </a:ext>
            </a:extLst>
          </p:cNvPr>
          <p:cNvSpPr>
            <a:spLocks noGrp="1"/>
          </p:cNvSpPr>
          <p:nvPr>
            <p:ph type="ftr" sz="quarter" idx="3"/>
          </p:nvPr>
        </p:nvSpPr>
        <p:spPr>
          <a:xfrm>
            <a:off x="14538325" y="20340109"/>
            <a:ext cx="14814550" cy="11684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C953650-F5D9-429A-BA92-C227FADAA478}"/>
              </a:ext>
            </a:extLst>
          </p:cNvPr>
          <p:cNvSpPr>
            <a:spLocks noGrp="1"/>
          </p:cNvSpPr>
          <p:nvPr>
            <p:ph type="sldNum" sz="quarter" idx="4"/>
          </p:nvPr>
        </p:nvSpPr>
        <p:spPr>
          <a:xfrm>
            <a:off x="30997525" y="20340109"/>
            <a:ext cx="9875838" cy="1168400"/>
          </a:xfrm>
          <a:prstGeom prst="rect">
            <a:avLst/>
          </a:prstGeom>
        </p:spPr>
        <p:txBody>
          <a:bodyPr vert="horz" lIns="91440" tIns="45720" rIns="91440" bIns="45720" rtlCol="0" anchor="ctr"/>
          <a:lstStyle>
            <a:lvl1pPr algn="r">
              <a:defRPr sz="1200">
                <a:solidFill>
                  <a:schemeClr val="tx1">
                    <a:tint val="75000"/>
                  </a:schemeClr>
                </a:solidFill>
              </a:defRPr>
            </a:lvl1pPr>
          </a:lstStyle>
          <a:p>
            <a:fld id="{4BC8C083-4B87-417B-8370-FBE17981A51C}" type="slidenum">
              <a:rPr lang="en-US" smtClean="0"/>
              <a:t>‹#›</a:t>
            </a:fld>
            <a:endParaRPr lang="en-US"/>
          </a:p>
        </p:txBody>
      </p:sp>
    </p:spTree>
    <p:extLst>
      <p:ext uri="{BB962C8B-B14F-4D97-AF65-F5344CB8AC3E}">
        <p14:creationId xmlns:p14="http://schemas.microsoft.com/office/powerpoint/2010/main" val="1306637145"/>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45"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12" indent="-228612" algn="l" defTabSz="914445" rtl="0" eaLnBrk="1" latinLnBrk="0" hangingPunct="1">
        <a:lnSpc>
          <a:spcPct val="90000"/>
        </a:lnSpc>
        <a:spcBef>
          <a:spcPts val="1001"/>
        </a:spcBef>
        <a:buFont typeface="Arial" panose="020B0604020202020204" pitchFamily="34" charset="0"/>
        <a:buChar char="•"/>
        <a:defRPr sz="2801" kern="1200">
          <a:solidFill>
            <a:schemeClr val="tx1"/>
          </a:solidFill>
          <a:latin typeface="+mn-lt"/>
          <a:ea typeface="+mn-ea"/>
          <a:cs typeface="+mn-cs"/>
        </a:defRPr>
      </a:lvl1pPr>
      <a:lvl2pPr marL="685835" indent="-228612" algn="l" defTabSz="914445"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2" algn="l" defTabSz="914445"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4"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5"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5" rtl="0" eaLnBrk="1" latinLnBrk="0" hangingPunct="1">
        <a:defRPr sz="1800" kern="1200">
          <a:solidFill>
            <a:schemeClr val="tx1"/>
          </a:solidFill>
          <a:latin typeface="+mn-lt"/>
          <a:ea typeface="+mn-ea"/>
          <a:cs typeface="+mn-cs"/>
        </a:defRPr>
      </a:lvl1pPr>
      <a:lvl2pPr marL="457223" algn="l" defTabSz="914445" rtl="0" eaLnBrk="1" latinLnBrk="0" hangingPunct="1">
        <a:defRPr sz="1800" kern="1200">
          <a:solidFill>
            <a:schemeClr val="tx1"/>
          </a:solidFill>
          <a:latin typeface="+mn-lt"/>
          <a:ea typeface="+mn-ea"/>
          <a:cs typeface="+mn-cs"/>
        </a:defRPr>
      </a:lvl2pPr>
      <a:lvl3pPr marL="914445" algn="l" defTabSz="914445" rtl="0" eaLnBrk="1" latinLnBrk="0" hangingPunct="1">
        <a:defRPr sz="1800" kern="1200">
          <a:solidFill>
            <a:schemeClr val="tx1"/>
          </a:solidFill>
          <a:latin typeface="+mn-lt"/>
          <a:ea typeface="+mn-ea"/>
          <a:cs typeface="+mn-cs"/>
        </a:defRPr>
      </a:lvl3pPr>
      <a:lvl4pPr marL="1371669" algn="l" defTabSz="914445" rtl="0" eaLnBrk="1" latinLnBrk="0" hangingPunct="1">
        <a:defRPr sz="1800" kern="1200">
          <a:solidFill>
            <a:schemeClr val="tx1"/>
          </a:solidFill>
          <a:latin typeface="+mn-lt"/>
          <a:ea typeface="+mn-ea"/>
          <a:cs typeface="+mn-cs"/>
        </a:defRPr>
      </a:lvl4pPr>
      <a:lvl5pPr marL="1828892" algn="l" defTabSz="914445" rtl="0" eaLnBrk="1" latinLnBrk="0" hangingPunct="1">
        <a:defRPr sz="1800" kern="1200">
          <a:solidFill>
            <a:schemeClr val="tx1"/>
          </a:solidFill>
          <a:latin typeface="+mn-lt"/>
          <a:ea typeface="+mn-ea"/>
          <a:cs typeface="+mn-cs"/>
        </a:defRPr>
      </a:lvl5pPr>
      <a:lvl6pPr marL="2286114" algn="l" defTabSz="914445" rtl="0" eaLnBrk="1" latinLnBrk="0" hangingPunct="1">
        <a:defRPr sz="1800" kern="1200">
          <a:solidFill>
            <a:schemeClr val="tx1"/>
          </a:solidFill>
          <a:latin typeface="+mn-lt"/>
          <a:ea typeface="+mn-ea"/>
          <a:cs typeface="+mn-cs"/>
        </a:defRPr>
      </a:lvl6pPr>
      <a:lvl7pPr marL="2743337" algn="l" defTabSz="914445" rtl="0" eaLnBrk="1" latinLnBrk="0" hangingPunct="1">
        <a:defRPr sz="1800" kern="1200">
          <a:solidFill>
            <a:schemeClr val="tx1"/>
          </a:solidFill>
          <a:latin typeface="+mn-lt"/>
          <a:ea typeface="+mn-ea"/>
          <a:cs typeface="+mn-cs"/>
        </a:defRPr>
      </a:lvl7pPr>
      <a:lvl8pPr marL="3200561" algn="l" defTabSz="914445" rtl="0" eaLnBrk="1" latinLnBrk="0" hangingPunct="1">
        <a:defRPr sz="1800" kern="1200">
          <a:solidFill>
            <a:schemeClr val="tx1"/>
          </a:solidFill>
          <a:latin typeface="+mn-lt"/>
          <a:ea typeface="+mn-ea"/>
          <a:cs typeface="+mn-cs"/>
        </a:defRPr>
      </a:lvl8pPr>
      <a:lvl9pPr marL="3657783" algn="l" defTabSz="91444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3" name="Text Box 15"/>
          <p:cNvSpPr txBox="1">
            <a:spLocks noChangeArrowheads="1"/>
          </p:cNvSpPr>
          <p:nvPr/>
        </p:nvSpPr>
        <p:spPr bwMode="auto">
          <a:xfrm>
            <a:off x="9979552" y="-620360"/>
            <a:ext cx="33973034" cy="274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9144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8001" b="1" dirty="0">
                <a:solidFill>
                  <a:schemeClr val="bg1"/>
                </a:solidFill>
                <a:latin typeface="Calibri" pitchFamily="34" charset="0"/>
              </a:rPr>
              <a:t>Replace This Text With Your Title</a:t>
            </a:r>
          </a:p>
        </p:txBody>
      </p:sp>
      <p:sp>
        <p:nvSpPr>
          <p:cNvPr id="2064" name="Text Box 16"/>
          <p:cNvSpPr txBox="1">
            <a:spLocks noChangeArrowheads="1"/>
          </p:cNvSpPr>
          <p:nvPr/>
        </p:nvSpPr>
        <p:spPr bwMode="auto">
          <a:xfrm>
            <a:off x="10055225" y="1295400"/>
            <a:ext cx="33821688" cy="274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72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5400" dirty="0">
                <a:solidFill>
                  <a:schemeClr val="bg1"/>
                </a:solidFill>
                <a:latin typeface="Calibri" pitchFamily="34" charset="0"/>
              </a:rPr>
              <a:t>John Smith, MD</a:t>
            </a:r>
            <a:r>
              <a:rPr lang="en-US" sz="5400" baseline="30000" dirty="0">
                <a:solidFill>
                  <a:schemeClr val="bg1"/>
                </a:solidFill>
                <a:latin typeface="Calibri" pitchFamily="34" charset="0"/>
              </a:rPr>
              <a:t>1</a:t>
            </a:r>
            <a:r>
              <a:rPr lang="en-US" sz="5400" dirty="0">
                <a:solidFill>
                  <a:schemeClr val="bg1"/>
                </a:solidFill>
                <a:latin typeface="Calibri" pitchFamily="34" charset="0"/>
              </a:rPr>
              <a:t>; Jane Doe, PhD</a:t>
            </a:r>
            <a:r>
              <a:rPr lang="en-US" sz="5400" baseline="30000" dirty="0">
                <a:solidFill>
                  <a:schemeClr val="bg1"/>
                </a:solidFill>
                <a:latin typeface="Calibri" pitchFamily="34" charset="0"/>
              </a:rPr>
              <a:t>2</a:t>
            </a:r>
            <a:r>
              <a:rPr lang="en-US" sz="5400" dirty="0">
                <a:solidFill>
                  <a:schemeClr val="bg1"/>
                </a:solidFill>
                <a:latin typeface="Calibri" pitchFamily="34" charset="0"/>
              </a:rPr>
              <a:t>; Frederick Smith, MD, PhD</a:t>
            </a:r>
            <a:r>
              <a:rPr lang="en-US" sz="5400" baseline="30000" dirty="0">
                <a:solidFill>
                  <a:schemeClr val="bg1"/>
                </a:solidFill>
                <a:latin typeface="Calibri" pitchFamily="34" charset="0"/>
              </a:rPr>
              <a:t>1,2</a:t>
            </a:r>
          </a:p>
          <a:p>
            <a:pPr algn="ctr"/>
            <a:r>
              <a:rPr lang="en-US" sz="5400" baseline="30000" dirty="0">
                <a:solidFill>
                  <a:schemeClr val="bg1"/>
                </a:solidFill>
                <a:latin typeface="Calibri" pitchFamily="34" charset="0"/>
              </a:rPr>
              <a:t>1</a:t>
            </a:r>
            <a:r>
              <a:rPr lang="en-US" sz="5400" dirty="0">
                <a:solidFill>
                  <a:schemeClr val="bg1"/>
                </a:solidFill>
                <a:latin typeface="Calibri" pitchFamily="34" charset="0"/>
              </a:rPr>
              <a:t>University of Affiliation, </a:t>
            </a:r>
            <a:r>
              <a:rPr lang="en-US" sz="5400" baseline="30000" dirty="0">
                <a:solidFill>
                  <a:schemeClr val="bg1"/>
                </a:solidFill>
                <a:latin typeface="Calibri" pitchFamily="34" charset="0"/>
              </a:rPr>
              <a:t>2</a:t>
            </a:r>
            <a:r>
              <a:rPr lang="en-US" sz="5400" dirty="0">
                <a:solidFill>
                  <a:schemeClr val="bg1"/>
                </a:solidFill>
                <a:latin typeface="Calibri" pitchFamily="34" charset="0"/>
              </a:rPr>
              <a:t>Medical Center of Affiliation</a:t>
            </a:r>
          </a:p>
        </p:txBody>
      </p:sp>
      <p:sp>
        <p:nvSpPr>
          <p:cNvPr id="2071" name="Text Box 23"/>
          <p:cNvSpPr txBox="1">
            <a:spLocks noChangeArrowheads="1"/>
          </p:cNvSpPr>
          <p:nvPr/>
        </p:nvSpPr>
        <p:spPr bwMode="auto">
          <a:xfrm>
            <a:off x="10058405" y="4040186"/>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solidFill>
                  <a:schemeClr val="accent1">
                    <a:lumMod val="50000"/>
                  </a:schemeClr>
                </a:solidFill>
                <a:latin typeface="Calibri" pitchFamily="34" charset="0"/>
              </a:rPr>
              <a:t>INTRODUCTION</a:t>
            </a:r>
          </a:p>
        </p:txBody>
      </p:sp>
      <p:sp>
        <p:nvSpPr>
          <p:cNvPr id="2073" name="Text Box 25"/>
          <p:cNvSpPr txBox="1">
            <a:spLocks noChangeArrowheads="1"/>
          </p:cNvSpPr>
          <p:nvPr/>
        </p:nvSpPr>
        <p:spPr bwMode="auto">
          <a:xfrm>
            <a:off x="10058405" y="11887200"/>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solidFill>
                  <a:schemeClr val="accent1">
                    <a:lumMod val="50000"/>
                  </a:schemeClr>
                </a:solidFill>
                <a:latin typeface="Calibri" pitchFamily="34" charset="0"/>
              </a:rPr>
              <a:t>METHODS AND MATERIALS</a:t>
            </a:r>
          </a:p>
        </p:txBody>
      </p:sp>
      <p:sp>
        <p:nvSpPr>
          <p:cNvPr id="2075" name="Text Box 27"/>
          <p:cNvSpPr txBox="1">
            <a:spLocks noChangeArrowheads="1"/>
          </p:cNvSpPr>
          <p:nvPr/>
        </p:nvSpPr>
        <p:spPr bwMode="auto">
          <a:xfrm>
            <a:off x="32907293" y="15392400"/>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solidFill>
                  <a:schemeClr val="accent1">
                    <a:lumMod val="50000"/>
                  </a:schemeClr>
                </a:solidFill>
                <a:latin typeface="Calibri" pitchFamily="34" charset="0"/>
              </a:rPr>
              <a:t>CONCLUSIONS</a:t>
            </a:r>
          </a:p>
        </p:txBody>
      </p:sp>
      <p:sp>
        <p:nvSpPr>
          <p:cNvPr id="2076" name="Text Box 28"/>
          <p:cNvSpPr txBox="1">
            <a:spLocks noChangeArrowheads="1"/>
          </p:cNvSpPr>
          <p:nvPr/>
        </p:nvSpPr>
        <p:spPr bwMode="auto">
          <a:xfrm>
            <a:off x="32907293" y="4040186"/>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a:solidFill>
                  <a:schemeClr val="accent1">
                    <a:lumMod val="50000"/>
                  </a:schemeClr>
                </a:solidFill>
                <a:latin typeface="Calibri" pitchFamily="34" charset="0"/>
              </a:rPr>
              <a:t>DISCUSSION</a:t>
            </a:r>
          </a:p>
        </p:txBody>
      </p:sp>
      <p:sp>
        <p:nvSpPr>
          <p:cNvPr id="2077" name="Text Box 29"/>
          <p:cNvSpPr txBox="1">
            <a:spLocks noChangeArrowheads="1"/>
          </p:cNvSpPr>
          <p:nvPr/>
        </p:nvSpPr>
        <p:spPr bwMode="auto">
          <a:xfrm>
            <a:off x="21023265" y="4037011"/>
            <a:ext cx="109696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a:solidFill>
                  <a:schemeClr val="accent1">
                    <a:lumMod val="50000"/>
                  </a:schemeClr>
                </a:solidFill>
                <a:latin typeface="Calibri" pitchFamily="34" charset="0"/>
              </a:rPr>
              <a:t>RESULTS</a:t>
            </a:r>
          </a:p>
        </p:txBody>
      </p:sp>
      <p:sp>
        <p:nvSpPr>
          <p:cNvPr id="2166" name="Text Box 118"/>
          <p:cNvSpPr txBox="1">
            <a:spLocks noChangeArrowheads="1"/>
          </p:cNvSpPr>
          <p:nvPr/>
        </p:nvSpPr>
        <p:spPr bwMode="auto">
          <a:xfrm>
            <a:off x="914400" y="4037011"/>
            <a:ext cx="73152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dirty="0">
                <a:solidFill>
                  <a:schemeClr val="bg1"/>
                </a:solidFill>
                <a:latin typeface="Calibri" pitchFamily="34" charset="0"/>
              </a:rPr>
              <a:t>ABSTRACT</a:t>
            </a:r>
          </a:p>
        </p:txBody>
      </p:sp>
      <p:sp>
        <p:nvSpPr>
          <p:cNvPr id="2167" name="Text Box 119"/>
          <p:cNvSpPr txBox="1">
            <a:spLocks noChangeArrowheads="1"/>
          </p:cNvSpPr>
          <p:nvPr/>
        </p:nvSpPr>
        <p:spPr bwMode="auto">
          <a:xfrm>
            <a:off x="914400" y="17449800"/>
            <a:ext cx="73152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dirty="0">
                <a:solidFill>
                  <a:schemeClr val="bg1"/>
                </a:solidFill>
                <a:latin typeface="Calibri" pitchFamily="34" charset="0"/>
              </a:rPr>
              <a:t>Acknowledgements</a:t>
            </a:r>
          </a:p>
        </p:txBody>
      </p:sp>
      <p:pic>
        <p:nvPicPr>
          <p:cNvPr id="2176" name="Picture 128"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55227" y="18510925"/>
            <a:ext cx="4352600" cy="290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77" name="Picture 129"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57851" y="18510925"/>
            <a:ext cx="4352601" cy="290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78" name="Text Box 130"/>
          <p:cNvSpPr txBox="1">
            <a:spLocks noChangeArrowheads="1"/>
          </p:cNvSpPr>
          <p:nvPr/>
        </p:nvSpPr>
        <p:spPr bwMode="auto">
          <a:xfrm>
            <a:off x="10393523" y="21417261"/>
            <a:ext cx="36760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2400" b="1" dirty="0">
                <a:solidFill>
                  <a:schemeClr val="accent1">
                    <a:lumMod val="50000"/>
                  </a:schemeClr>
                </a:solidFill>
                <a:latin typeface="Calibri" pitchFamily="34" charset="0"/>
              </a:rPr>
              <a:t>Figure 1.</a:t>
            </a:r>
            <a:r>
              <a:rPr lang="en-US" sz="2400" dirty="0">
                <a:solidFill>
                  <a:schemeClr val="accent1">
                    <a:lumMod val="50000"/>
                  </a:schemeClr>
                </a:solidFill>
                <a:latin typeface="Calibri" pitchFamily="34" charset="0"/>
              </a:rPr>
              <a:t> Label in 24pt Arial.</a:t>
            </a:r>
          </a:p>
        </p:txBody>
      </p:sp>
      <p:sp>
        <p:nvSpPr>
          <p:cNvPr id="2179" name="Text Box 131"/>
          <p:cNvSpPr txBox="1">
            <a:spLocks noChangeArrowheads="1"/>
          </p:cNvSpPr>
          <p:nvPr/>
        </p:nvSpPr>
        <p:spPr bwMode="auto">
          <a:xfrm>
            <a:off x="16096147" y="21417261"/>
            <a:ext cx="36760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2400" b="1" dirty="0">
                <a:solidFill>
                  <a:schemeClr val="accent1">
                    <a:lumMod val="50000"/>
                  </a:schemeClr>
                </a:solidFill>
                <a:latin typeface="Calibri" pitchFamily="34" charset="0"/>
              </a:rPr>
              <a:t>Figure 2.</a:t>
            </a:r>
            <a:r>
              <a:rPr lang="en-US" sz="2400" dirty="0">
                <a:solidFill>
                  <a:schemeClr val="accent1">
                    <a:lumMod val="50000"/>
                  </a:schemeClr>
                </a:solidFill>
                <a:latin typeface="Calibri" pitchFamily="34" charset="0"/>
              </a:rPr>
              <a:t> Label in 24pt Arial.</a:t>
            </a:r>
          </a:p>
        </p:txBody>
      </p:sp>
      <p:sp>
        <p:nvSpPr>
          <p:cNvPr id="2181" name="Text Box 133"/>
          <p:cNvSpPr txBox="1">
            <a:spLocks noChangeArrowheads="1"/>
          </p:cNvSpPr>
          <p:nvPr/>
        </p:nvSpPr>
        <p:spPr bwMode="auto">
          <a:xfrm>
            <a:off x="914400" y="18821401"/>
            <a:ext cx="7315200" cy="2741613"/>
          </a:xfrm>
          <a:prstGeom prst="rect">
            <a:avLst/>
          </a:prstGeom>
          <a:solidFill>
            <a:schemeClr val="accent1">
              <a:lumMod val="75000"/>
            </a:schemeClr>
          </a:solidFill>
          <a:ln>
            <a:noFill/>
          </a:ln>
          <a:effectLst/>
        </p:spPr>
        <p:txBody>
          <a:bodyPr lIns="228600" tIns="228600" rIns="228600" bIns="228600"/>
          <a:lstStyle/>
          <a:p>
            <a:r>
              <a:rPr lang="en-US" sz="2801" dirty="0">
                <a:solidFill>
                  <a:schemeClr val="bg1"/>
                </a:solidFill>
                <a:latin typeface="Calibri" pitchFamily="34" charset="0"/>
              </a:rPr>
              <a:t>List here</a:t>
            </a:r>
          </a:p>
        </p:txBody>
      </p:sp>
      <p:sp>
        <p:nvSpPr>
          <p:cNvPr id="2182" name="Text Box 134"/>
          <p:cNvSpPr txBox="1">
            <a:spLocks noChangeArrowheads="1"/>
          </p:cNvSpPr>
          <p:nvPr/>
        </p:nvSpPr>
        <p:spPr bwMode="auto">
          <a:xfrm>
            <a:off x="914400" y="5411788"/>
            <a:ext cx="7315200" cy="9725739"/>
          </a:xfrm>
          <a:prstGeom prst="rect">
            <a:avLst/>
          </a:prstGeom>
          <a:solidFill>
            <a:schemeClr val="accent1">
              <a:lumMod val="75000"/>
            </a:schemeClr>
          </a:solidFill>
          <a:ln>
            <a:noFill/>
          </a:ln>
          <a:effectLst/>
        </p:spPr>
        <p:txBody>
          <a:bodyPr lIns="182880" tIns="182880" rIns="182880" bIns="182880">
            <a:spAutoFit/>
          </a:bodyPr>
          <a:lstStyle/>
          <a:p>
            <a:pPr defTabSz="3291738" fontAlgn="auto">
              <a:spcBef>
                <a:spcPts val="0"/>
              </a:spcBef>
              <a:spcAft>
                <a:spcPts val="0"/>
              </a:spcAft>
            </a:pPr>
            <a:r>
              <a:rPr lang="en-US" dirty="0">
                <a:solidFill>
                  <a:schemeClr val="bg1"/>
                </a:solidFill>
                <a:latin typeface="Calibri" pitchFamily="34" charset="0"/>
              </a:rPr>
              <a:t>Click here to insert your Abstract text. Type it in or copy and paste from your Word document or other source.</a:t>
            </a:r>
          </a:p>
          <a:p>
            <a:pPr defTabSz="3291738" fontAlgn="auto">
              <a:spcBef>
                <a:spcPts val="0"/>
              </a:spcBef>
              <a:spcAft>
                <a:spcPts val="0"/>
              </a:spcAft>
            </a:pPr>
            <a:endParaRPr lang="en-US" dirty="0">
              <a:solidFill>
                <a:schemeClr val="bg1"/>
              </a:solidFill>
              <a:latin typeface="Calibri" pitchFamily="34" charset="0"/>
            </a:endParaRPr>
          </a:p>
          <a:p>
            <a:pPr defTabSz="3291738" fontAlgn="auto">
              <a:spcBef>
                <a:spcPts val="0"/>
              </a:spcBef>
              <a:spcAft>
                <a:spcPts val="0"/>
              </a:spcAft>
            </a:pPr>
            <a:r>
              <a:rPr lang="en-US" dirty="0">
                <a:solidFill>
                  <a:schemeClr val="bg1"/>
                </a:solidFill>
                <a:latin typeface="Calibri" pitchFamily="34" charset="0"/>
              </a:rPr>
              <a:t>This text box will automatically re-size to your text. To turn off that feature, right click inside this box and go to </a:t>
            </a:r>
            <a:r>
              <a:rPr lang="en-US" b="1" dirty="0">
                <a:solidFill>
                  <a:schemeClr val="bg1"/>
                </a:solidFill>
                <a:latin typeface="Calibri" pitchFamily="34" charset="0"/>
              </a:rPr>
              <a:t>Format Shape, Text Box, Autofit</a:t>
            </a:r>
            <a:r>
              <a:rPr lang="en-US" dirty="0">
                <a:solidFill>
                  <a:schemeClr val="bg1"/>
                </a:solidFill>
                <a:latin typeface="Calibri" pitchFamily="34" charset="0"/>
              </a:rPr>
              <a:t>, and select the “Do Not Autofit” radio button.</a:t>
            </a:r>
          </a:p>
          <a:p>
            <a:pPr defTabSz="3291738" fontAlgn="auto">
              <a:spcBef>
                <a:spcPts val="0"/>
              </a:spcBef>
              <a:spcAft>
                <a:spcPts val="0"/>
              </a:spcAft>
            </a:pPr>
            <a:endParaRPr lang="en-US" dirty="0">
              <a:solidFill>
                <a:schemeClr val="bg1"/>
              </a:solidFill>
              <a:latin typeface="Calibri" pitchFamily="34" charset="0"/>
            </a:endParaRPr>
          </a:p>
          <a:p>
            <a:pPr defTabSz="3291738" fontAlgn="auto">
              <a:spcBef>
                <a:spcPts val="0"/>
              </a:spcBef>
              <a:spcAft>
                <a:spcPts val="0"/>
              </a:spcAft>
            </a:pPr>
            <a:r>
              <a:rPr lang="en-US" dirty="0">
                <a:solidFill>
                  <a:schemeClr val="bg1"/>
                </a:solidFill>
                <a:latin typeface="Calibri" pitchFamily="34" charset="0"/>
              </a:rPr>
              <a:t>To change the font style of this text box: Click on the border once to highlight the entire text box, then select a different font or font size that suits you. This text is Calibri 32pt and is easily read up to 4 feet away on a 36x48 poster.</a:t>
            </a:r>
          </a:p>
          <a:p>
            <a:pPr defTabSz="3291738" fontAlgn="auto">
              <a:spcBef>
                <a:spcPts val="0"/>
              </a:spcBef>
              <a:spcAft>
                <a:spcPts val="0"/>
              </a:spcAft>
            </a:pPr>
            <a:endParaRPr lang="en-US" dirty="0">
              <a:solidFill>
                <a:schemeClr val="bg1"/>
              </a:solidFill>
              <a:latin typeface="Calibri" pitchFamily="34" charset="0"/>
            </a:endParaRPr>
          </a:p>
          <a:p>
            <a:pPr defTabSz="3291738" fontAlgn="auto">
              <a:spcBef>
                <a:spcPts val="0"/>
              </a:spcBef>
              <a:spcAft>
                <a:spcPts val="0"/>
              </a:spcAft>
            </a:pPr>
            <a:r>
              <a:rPr lang="en-US" dirty="0">
                <a:solidFill>
                  <a:schemeClr val="bg1"/>
                </a:solidFill>
                <a:latin typeface="Calibri" pitchFamily="34" charset="0"/>
              </a:rPr>
              <a:t>Zoom out to 100% to preview what this will look like on your printed poster.</a:t>
            </a:r>
          </a:p>
        </p:txBody>
      </p:sp>
      <p:sp>
        <p:nvSpPr>
          <p:cNvPr id="2183" name="Text Box 135"/>
          <p:cNvSpPr txBox="1">
            <a:spLocks noChangeArrowheads="1"/>
          </p:cNvSpPr>
          <p:nvPr/>
        </p:nvSpPr>
        <p:spPr bwMode="auto">
          <a:xfrm>
            <a:off x="21023268" y="5408615"/>
            <a:ext cx="10969625" cy="9233297"/>
          </a:xfrm>
          <a:prstGeom prst="rect">
            <a:avLst/>
          </a:prstGeom>
          <a:solidFill>
            <a:schemeClr val="bg1"/>
          </a:solidFill>
          <a:ln>
            <a:noFill/>
          </a:ln>
          <a:effectLst/>
        </p:spPr>
        <p:txBody>
          <a:bodyPr lIns="182880" tIns="182880" rIns="182880" bIns="182880">
            <a:spAutoFit/>
          </a:bodyPr>
          <a:lstStyle/>
          <a:p>
            <a:pPr defTabSz="3291738" fontAlgn="auto">
              <a:spcBef>
                <a:spcPts val="0"/>
              </a:spcBef>
              <a:spcAft>
                <a:spcPts val="0"/>
              </a:spcAft>
            </a:pPr>
            <a:r>
              <a:rPr lang="en-US" dirty="0">
                <a:solidFill>
                  <a:prstClr val="black"/>
                </a:solidFill>
                <a:latin typeface="Calibri" pitchFamily="34" charset="0"/>
              </a:rPr>
              <a:t>Click here to insert your Results text. Type it in or copy and paste from your Word document or other source.</a:t>
            </a:r>
          </a:p>
          <a:p>
            <a:pPr defTabSz="3291738" fontAlgn="auto">
              <a:spcBef>
                <a:spcPts val="0"/>
              </a:spcBef>
              <a:spcAft>
                <a:spcPts val="0"/>
              </a:spcAft>
            </a:pPr>
            <a:endParaRPr lang="en-US" dirty="0">
              <a:solidFill>
                <a:prstClr val="black"/>
              </a:solidFill>
              <a:latin typeface="Calibri" pitchFamily="34" charset="0"/>
            </a:endParaRPr>
          </a:p>
          <a:p>
            <a:pPr defTabSz="3291738" fontAlgn="auto">
              <a:spcBef>
                <a:spcPts val="0"/>
              </a:spcBef>
              <a:spcAft>
                <a:spcPts val="0"/>
              </a:spcAft>
            </a:pPr>
            <a:r>
              <a:rPr lang="en-US" dirty="0">
                <a:solidFill>
                  <a:prstClr val="black"/>
                </a:solidFill>
                <a:latin typeface="Calibri" pitchFamily="34" charset="0"/>
              </a:rPr>
              <a:t>This text box will automatically re-size to your text. To turn off that feature, right click inside this box and go to </a:t>
            </a:r>
            <a:r>
              <a:rPr lang="en-US" b="1" dirty="0">
                <a:solidFill>
                  <a:prstClr val="black"/>
                </a:solidFill>
                <a:latin typeface="Calibri" pitchFamily="34" charset="0"/>
              </a:rPr>
              <a:t>Format Shape, Text Box, Autofit</a:t>
            </a:r>
            <a:r>
              <a:rPr lang="en-US" dirty="0">
                <a:solidFill>
                  <a:prstClr val="black"/>
                </a:solidFill>
                <a:latin typeface="Calibri" pitchFamily="34" charset="0"/>
              </a:rPr>
              <a:t>, and select the “Do Not Autofit” radio button.</a:t>
            </a:r>
          </a:p>
          <a:p>
            <a:pPr defTabSz="3291738" fontAlgn="auto">
              <a:spcBef>
                <a:spcPts val="0"/>
              </a:spcBef>
              <a:spcAft>
                <a:spcPts val="0"/>
              </a:spcAft>
            </a:pPr>
            <a:endParaRPr lang="en-US" dirty="0">
              <a:solidFill>
                <a:prstClr val="black"/>
              </a:solidFill>
              <a:latin typeface="Calibri" pitchFamily="34" charset="0"/>
            </a:endParaRPr>
          </a:p>
          <a:p>
            <a:pPr defTabSz="3291738" fontAlgn="auto">
              <a:spcBef>
                <a:spcPts val="0"/>
              </a:spcBef>
              <a:spcAft>
                <a:spcPts val="0"/>
              </a:spcAft>
            </a:pPr>
            <a:r>
              <a:rPr lang="en-US" dirty="0">
                <a:solidFill>
                  <a:prstClr val="black"/>
                </a:solidFill>
                <a:latin typeface="Calibri" pitchFamily="34" charset="0"/>
              </a:rPr>
              <a:t>To change the font style of this text box: Click on the border once to highlight the entire text box, then </a:t>
            </a:r>
            <a:r>
              <a:rPr lang="en-US" dirty="0">
                <a:latin typeface="Calibri" pitchFamily="34" charset="0"/>
              </a:rPr>
              <a:t>select a different font or font size that suits you. This text is Calibri 32pt and is easily read up to 4 feet away on a 36x48 poster.</a:t>
            </a:r>
          </a:p>
          <a:p>
            <a:pPr defTabSz="3291738" fontAlgn="auto">
              <a:spcBef>
                <a:spcPts val="0"/>
              </a:spcBef>
              <a:spcAft>
                <a:spcPts val="0"/>
              </a:spcAft>
            </a:pPr>
            <a:endParaRPr lang="en-US" dirty="0">
              <a:solidFill>
                <a:prstClr val="black"/>
              </a:solidFill>
              <a:latin typeface="Calibri" pitchFamily="34" charset="0"/>
            </a:endParaRPr>
          </a:p>
          <a:p>
            <a:pPr defTabSz="3291738" fontAlgn="auto">
              <a:spcBef>
                <a:spcPts val="0"/>
              </a:spcBef>
              <a:spcAft>
                <a:spcPts val="0"/>
              </a:spcAft>
            </a:pPr>
            <a:r>
              <a:rPr lang="en-US" dirty="0">
                <a:solidFill>
                  <a:prstClr val="black"/>
                </a:solidFill>
                <a:latin typeface="Calibri" pitchFamily="34" charset="0"/>
              </a:rPr>
              <a:t>Zoom out to 100% to preview what this will look like on your printed poster.</a:t>
            </a:r>
          </a:p>
          <a:p>
            <a:pPr defTabSz="3291738" fontAlgn="auto">
              <a:spcBef>
                <a:spcPts val="0"/>
              </a:spcBef>
              <a:spcAft>
                <a:spcPts val="0"/>
              </a:spcAft>
            </a:pPr>
            <a:endParaRPr lang="en-US" dirty="0">
              <a:solidFill>
                <a:prstClr val="black"/>
              </a:solidFill>
              <a:latin typeface="Calibri" pitchFamily="34" charset="0"/>
            </a:endParaRPr>
          </a:p>
          <a:p>
            <a:pPr defTabSz="3291738" fontAlgn="auto">
              <a:spcBef>
                <a:spcPts val="0"/>
              </a:spcBef>
              <a:spcAft>
                <a:spcPts val="0"/>
              </a:spcAft>
            </a:pPr>
            <a:r>
              <a:rPr lang="en-US" dirty="0">
                <a:solidFill>
                  <a:prstClr val="black"/>
                </a:solidFill>
                <a:latin typeface="Calibri" pitchFamily="34" charset="0"/>
              </a:rPr>
              <a:t>Speaking of Results, yours will look better if you remember to run a spell-check on your poster! After you’ve added your content click on </a:t>
            </a:r>
            <a:r>
              <a:rPr lang="en-US" b="1" dirty="0">
                <a:solidFill>
                  <a:prstClr val="black"/>
                </a:solidFill>
                <a:latin typeface="Calibri" pitchFamily="34" charset="0"/>
              </a:rPr>
              <a:t>Review</a:t>
            </a:r>
            <a:r>
              <a:rPr lang="en-US" dirty="0">
                <a:solidFill>
                  <a:prstClr val="black"/>
                </a:solidFill>
                <a:latin typeface="Calibri" pitchFamily="34" charset="0"/>
              </a:rPr>
              <a:t>, </a:t>
            </a:r>
            <a:r>
              <a:rPr lang="en-US" b="1" dirty="0">
                <a:solidFill>
                  <a:prstClr val="black"/>
                </a:solidFill>
                <a:latin typeface="Calibri" pitchFamily="34" charset="0"/>
              </a:rPr>
              <a:t>Spelling</a:t>
            </a:r>
            <a:r>
              <a:rPr lang="en-US" dirty="0">
                <a:solidFill>
                  <a:prstClr val="black"/>
                </a:solidFill>
                <a:latin typeface="Calibri" pitchFamily="34" charset="0"/>
              </a:rPr>
              <a:t>, or press F7.</a:t>
            </a:r>
          </a:p>
        </p:txBody>
      </p:sp>
      <p:sp>
        <p:nvSpPr>
          <p:cNvPr id="2184" name="Text Box 136"/>
          <p:cNvSpPr txBox="1">
            <a:spLocks noChangeArrowheads="1"/>
          </p:cNvSpPr>
          <p:nvPr/>
        </p:nvSpPr>
        <p:spPr bwMode="auto">
          <a:xfrm>
            <a:off x="32907293" y="5408615"/>
            <a:ext cx="10055225" cy="9725739"/>
          </a:xfrm>
          <a:prstGeom prst="rect">
            <a:avLst/>
          </a:prstGeom>
          <a:solidFill>
            <a:schemeClr val="bg1"/>
          </a:solidFill>
          <a:ln>
            <a:noFill/>
          </a:ln>
          <a:effectLst/>
        </p:spPr>
        <p:txBody>
          <a:bodyPr lIns="182880" tIns="182880" rIns="182880" bIns="182880">
            <a:spAutoFit/>
          </a:bodyPr>
          <a:lstStyle/>
          <a:p>
            <a:pPr defTabSz="3291738" fontAlgn="auto">
              <a:spcBef>
                <a:spcPts val="0"/>
              </a:spcBef>
              <a:spcAft>
                <a:spcPts val="0"/>
              </a:spcAft>
            </a:pPr>
            <a:r>
              <a:rPr lang="en-US" dirty="0">
                <a:solidFill>
                  <a:prstClr val="black"/>
                </a:solidFill>
                <a:latin typeface="Calibri" pitchFamily="34" charset="0"/>
              </a:rPr>
              <a:t>Click here to insert your Discussion text. Type it in or copy and paste from your Word document or other source.</a:t>
            </a:r>
          </a:p>
          <a:p>
            <a:pPr defTabSz="3291738" fontAlgn="auto">
              <a:spcBef>
                <a:spcPts val="0"/>
              </a:spcBef>
              <a:spcAft>
                <a:spcPts val="0"/>
              </a:spcAft>
            </a:pPr>
            <a:endParaRPr lang="en-US" dirty="0">
              <a:solidFill>
                <a:prstClr val="black"/>
              </a:solidFill>
              <a:latin typeface="Calibri" pitchFamily="34" charset="0"/>
            </a:endParaRPr>
          </a:p>
          <a:p>
            <a:pPr defTabSz="3291738" fontAlgn="auto">
              <a:spcBef>
                <a:spcPts val="0"/>
              </a:spcBef>
              <a:spcAft>
                <a:spcPts val="0"/>
              </a:spcAft>
            </a:pPr>
            <a:r>
              <a:rPr lang="en-US" dirty="0">
                <a:solidFill>
                  <a:prstClr val="black"/>
                </a:solidFill>
                <a:latin typeface="Calibri" pitchFamily="34" charset="0"/>
              </a:rPr>
              <a:t>This text box will automatically re-size to your text. To turn off that feature, right click inside this box and go to </a:t>
            </a:r>
            <a:r>
              <a:rPr lang="en-US" b="1" dirty="0">
                <a:solidFill>
                  <a:prstClr val="black"/>
                </a:solidFill>
                <a:latin typeface="Calibri" pitchFamily="34" charset="0"/>
              </a:rPr>
              <a:t>Format Shape, Text Box, Autofit</a:t>
            </a:r>
            <a:r>
              <a:rPr lang="en-US" dirty="0">
                <a:solidFill>
                  <a:prstClr val="black"/>
                </a:solidFill>
                <a:latin typeface="Calibri" pitchFamily="34" charset="0"/>
              </a:rPr>
              <a:t>, and select the “Do Not Autofit” radio button.</a:t>
            </a:r>
          </a:p>
          <a:p>
            <a:pPr defTabSz="3291738" fontAlgn="auto">
              <a:spcBef>
                <a:spcPts val="0"/>
              </a:spcBef>
              <a:spcAft>
                <a:spcPts val="0"/>
              </a:spcAft>
            </a:pPr>
            <a:endParaRPr lang="en-US" dirty="0">
              <a:solidFill>
                <a:prstClr val="black"/>
              </a:solidFill>
              <a:latin typeface="Calibri" pitchFamily="34" charset="0"/>
            </a:endParaRPr>
          </a:p>
          <a:p>
            <a:pPr defTabSz="3291738" fontAlgn="auto">
              <a:spcBef>
                <a:spcPts val="0"/>
              </a:spcBef>
              <a:spcAft>
                <a:spcPts val="0"/>
              </a:spcAft>
            </a:pPr>
            <a:r>
              <a:rPr lang="en-US" dirty="0">
                <a:solidFill>
                  <a:prstClr val="black"/>
                </a:solidFill>
                <a:latin typeface="Calibri" pitchFamily="34" charset="0"/>
              </a:rPr>
              <a:t>To change the font style of this text box: Click on the border once to highlight the entire text box, then select a different font or font size that suits you. </a:t>
            </a:r>
            <a:r>
              <a:rPr lang="en-US" dirty="0">
                <a:latin typeface="Calibri" pitchFamily="34" charset="0"/>
              </a:rPr>
              <a:t>This text is Calibri 32pt and is easily read up to 4 feet away on a 36x48 poster.</a:t>
            </a:r>
          </a:p>
          <a:p>
            <a:pPr defTabSz="3291738" fontAlgn="auto">
              <a:spcBef>
                <a:spcPts val="0"/>
              </a:spcBef>
              <a:spcAft>
                <a:spcPts val="0"/>
              </a:spcAft>
            </a:pPr>
            <a:endParaRPr lang="en-US" dirty="0">
              <a:solidFill>
                <a:prstClr val="black"/>
              </a:solidFill>
              <a:latin typeface="Calibri" pitchFamily="34" charset="0"/>
            </a:endParaRPr>
          </a:p>
          <a:p>
            <a:pPr defTabSz="3291738" fontAlgn="auto">
              <a:spcBef>
                <a:spcPts val="0"/>
              </a:spcBef>
              <a:spcAft>
                <a:spcPts val="0"/>
              </a:spcAft>
            </a:pPr>
            <a:r>
              <a:rPr lang="en-US" dirty="0">
                <a:solidFill>
                  <a:prstClr val="black"/>
                </a:solidFill>
                <a:latin typeface="Calibri" pitchFamily="34" charset="0"/>
              </a:rPr>
              <a:t>To change the background color of any text box,  click once on the box so it is outlined with a dashed border. Then select </a:t>
            </a:r>
            <a:r>
              <a:rPr lang="en-US" b="1" dirty="0">
                <a:solidFill>
                  <a:prstClr val="black"/>
                </a:solidFill>
                <a:latin typeface="Calibri" pitchFamily="34" charset="0"/>
              </a:rPr>
              <a:t>Shape Fill</a:t>
            </a:r>
            <a:r>
              <a:rPr lang="en-US" dirty="0">
                <a:solidFill>
                  <a:prstClr val="black"/>
                </a:solidFill>
                <a:latin typeface="Calibri" pitchFamily="34" charset="0"/>
              </a:rPr>
              <a:t> from the </a:t>
            </a:r>
            <a:r>
              <a:rPr lang="en-US" b="1" dirty="0">
                <a:solidFill>
                  <a:prstClr val="black"/>
                </a:solidFill>
                <a:latin typeface="Calibri" pitchFamily="34" charset="0"/>
              </a:rPr>
              <a:t>Drawing Tools, Format</a:t>
            </a:r>
            <a:r>
              <a:rPr lang="en-US" dirty="0">
                <a:solidFill>
                  <a:prstClr val="black"/>
                </a:solidFill>
                <a:latin typeface="Calibri" pitchFamily="34" charset="0"/>
              </a:rPr>
              <a:t> tab on the ribbon bar above. It’s the one with the ‘paint can’ icon.</a:t>
            </a:r>
          </a:p>
        </p:txBody>
      </p:sp>
      <p:sp>
        <p:nvSpPr>
          <p:cNvPr id="2185" name="Text Box 137"/>
          <p:cNvSpPr txBox="1">
            <a:spLocks noChangeArrowheads="1"/>
          </p:cNvSpPr>
          <p:nvPr/>
        </p:nvSpPr>
        <p:spPr bwMode="auto">
          <a:xfrm>
            <a:off x="10055229" y="13332419"/>
            <a:ext cx="10055225" cy="4308872"/>
          </a:xfrm>
          <a:prstGeom prst="rect">
            <a:avLst/>
          </a:prstGeom>
          <a:solidFill>
            <a:schemeClr val="bg1"/>
          </a:solidFill>
          <a:ln>
            <a:noFill/>
          </a:ln>
          <a:effectLst/>
        </p:spPr>
        <p:txBody>
          <a:bodyPr lIns="182880" tIns="182880" rIns="182880" bIns="182880">
            <a:spAutoFit/>
          </a:bodyPr>
          <a:lstStyle/>
          <a:p>
            <a:pPr defTabSz="3291738" fontAlgn="auto">
              <a:spcBef>
                <a:spcPts val="0"/>
              </a:spcBef>
              <a:spcAft>
                <a:spcPts val="0"/>
              </a:spcAft>
            </a:pPr>
            <a:r>
              <a:rPr lang="en-US" dirty="0">
                <a:solidFill>
                  <a:prstClr val="black"/>
                </a:solidFill>
                <a:latin typeface="Calibri" pitchFamily="34" charset="0"/>
              </a:rPr>
              <a:t>Click here to insert your Methods and Materials text. Type it in or copy and paste from your Word document or other source.</a:t>
            </a:r>
          </a:p>
          <a:p>
            <a:pPr defTabSz="3291738" fontAlgn="auto">
              <a:spcBef>
                <a:spcPts val="0"/>
              </a:spcBef>
              <a:spcAft>
                <a:spcPts val="0"/>
              </a:spcAft>
            </a:pPr>
            <a:endParaRPr lang="en-US" dirty="0">
              <a:solidFill>
                <a:prstClr val="black"/>
              </a:solidFill>
              <a:latin typeface="Calibri" pitchFamily="34" charset="0"/>
            </a:endParaRPr>
          </a:p>
          <a:p>
            <a:pPr defTabSz="3291738" fontAlgn="auto">
              <a:spcBef>
                <a:spcPts val="0"/>
              </a:spcBef>
              <a:spcAft>
                <a:spcPts val="0"/>
              </a:spcAft>
            </a:pPr>
            <a:r>
              <a:rPr lang="en-US" dirty="0">
                <a:solidFill>
                  <a:prstClr val="black"/>
                </a:solidFill>
                <a:latin typeface="Calibri" pitchFamily="34" charset="0"/>
              </a:rPr>
              <a:t>This text box will automatically re-size to your text. To turn off that feature, right click inside this box and go to </a:t>
            </a:r>
            <a:r>
              <a:rPr lang="en-US" b="1" dirty="0">
                <a:solidFill>
                  <a:prstClr val="black"/>
                </a:solidFill>
                <a:latin typeface="Calibri" pitchFamily="34" charset="0"/>
              </a:rPr>
              <a:t>Format Shape, Text Box, Autofit</a:t>
            </a:r>
            <a:r>
              <a:rPr lang="en-US" dirty="0">
                <a:solidFill>
                  <a:prstClr val="black"/>
                </a:solidFill>
                <a:latin typeface="Calibri" pitchFamily="34" charset="0"/>
              </a:rPr>
              <a:t>, and select the “Do Not Autofit” radio button.</a:t>
            </a:r>
          </a:p>
        </p:txBody>
      </p:sp>
      <p:sp>
        <p:nvSpPr>
          <p:cNvPr id="2186" name="Text Box 138"/>
          <p:cNvSpPr txBox="1">
            <a:spLocks noChangeArrowheads="1"/>
          </p:cNvSpPr>
          <p:nvPr/>
        </p:nvSpPr>
        <p:spPr bwMode="auto">
          <a:xfrm>
            <a:off x="32907293" y="16764000"/>
            <a:ext cx="10055225" cy="4308872"/>
          </a:xfrm>
          <a:prstGeom prst="rect">
            <a:avLst/>
          </a:prstGeom>
          <a:solidFill>
            <a:schemeClr val="bg1"/>
          </a:solidFill>
          <a:ln>
            <a:noFill/>
          </a:ln>
          <a:effectLst/>
        </p:spPr>
        <p:txBody>
          <a:bodyPr lIns="182880" tIns="182880" rIns="182880" bIns="182880">
            <a:spAutoFit/>
          </a:bodyPr>
          <a:lstStyle/>
          <a:p>
            <a:pPr defTabSz="3291738" fontAlgn="auto">
              <a:spcBef>
                <a:spcPts val="0"/>
              </a:spcBef>
              <a:spcAft>
                <a:spcPts val="0"/>
              </a:spcAft>
            </a:pPr>
            <a:r>
              <a:rPr lang="en-US" dirty="0">
                <a:solidFill>
                  <a:prstClr val="black"/>
                </a:solidFill>
                <a:latin typeface="Calibri" pitchFamily="34" charset="0"/>
              </a:rPr>
              <a:t>Click here to insert your Conclusions text. Type it in or copy and paste from your Word document or other source.</a:t>
            </a:r>
          </a:p>
          <a:p>
            <a:pPr defTabSz="3291738" fontAlgn="auto">
              <a:spcBef>
                <a:spcPts val="0"/>
              </a:spcBef>
              <a:spcAft>
                <a:spcPts val="0"/>
              </a:spcAft>
            </a:pPr>
            <a:endParaRPr lang="en-US" dirty="0">
              <a:solidFill>
                <a:prstClr val="black"/>
              </a:solidFill>
              <a:latin typeface="Calibri" pitchFamily="34" charset="0"/>
            </a:endParaRPr>
          </a:p>
          <a:p>
            <a:pPr defTabSz="3291738" fontAlgn="auto">
              <a:spcBef>
                <a:spcPts val="0"/>
              </a:spcBef>
              <a:spcAft>
                <a:spcPts val="0"/>
              </a:spcAft>
            </a:pPr>
            <a:r>
              <a:rPr lang="en-US" dirty="0">
                <a:solidFill>
                  <a:prstClr val="black"/>
                </a:solidFill>
                <a:latin typeface="Calibri" pitchFamily="34" charset="0"/>
              </a:rPr>
              <a:t>This text box will automatically re-size to your text. To turn off that feature, right click inside this box and go to </a:t>
            </a:r>
            <a:r>
              <a:rPr lang="en-US" b="1" dirty="0">
                <a:solidFill>
                  <a:prstClr val="black"/>
                </a:solidFill>
                <a:latin typeface="Calibri" pitchFamily="34" charset="0"/>
              </a:rPr>
              <a:t>Format Shape, Text Box, Autofit</a:t>
            </a:r>
            <a:r>
              <a:rPr lang="en-US" dirty="0">
                <a:solidFill>
                  <a:prstClr val="black"/>
                </a:solidFill>
                <a:latin typeface="Calibri" pitchFamily="34" charset="0"/>
              </a:rPr>
              <a:t>, and select the “Do Not Autofit” radio button.</a:t>
            </a:r>
          </a:p>
        </p:txBody>
      </p:sp>
      <p:sp>
        <p:nvSpPr>
          <p:cNvPr id="2187" name="Text Box 139"/>
          <p:cNvSpPr txBox="1">
            <a:spLocks noChangeArrowheads="1"/>
          </p:cNvSpPr>
          <p:nvPr/>
        </p:nvSpPr>
        <p:spPr bwMode="auto">
          <a:xfrm>
            <a:off x="10055229" y="5408615"/>
            <a:ext cx="10055225" cy="4801314"/>
          </a:xfrm>
          <a:prstGeom prst="rect">
            <a:avLst/>
          </a:prstGeom>
          <a:solidFill>
            <a:schemeClr val="bg1"/>
          </a:solidFill>
          <a:ln>
            <a:noFill/>
          </a:ln>
          <a:effectLst/>
        </p:spPr>
        <p:txBody>
          <a:bodyPr lIns="182880" tIns="182880" rIns="182880" bIns="182880">
            <a:spAutoFit/>
          </a:bodyPr>
          <a:lstStyle/>
          <a:p>
            <a:pPr eaLnBrk="1" hangingPunct="1"/>
            <a:r>
              <a:rPr lang="en-US" dirty="0">
                <a:latin typeface="Calibri" pitchFamily="34" charset="0"/>
              </a:rPr>
              <a:t>This template is provided to assist in developing your research poster. The dimensions are set to 36” high by 48” wide but prints can be scaled up or down in size to any dimension with a 3:4 aspect ratio. For example, if you order a 30” x 40” poster using this template, we will print the file at 83.3% of its original size. </a:t>
            </a:r>
            <a:r>
              <a:rPr lang="en-US" b="1" dirty="0">
                <a:latin typeface="Calibri" pitchFamily="34" charset="0"/>
              </a:rPr>
              <a:t>The most critical factor is that your template and poster dimensions must be proportional:</a:t>
            </a:r>
          </a:p>
          <a:p>
            <a:pPr eaLnBrk="1" hangingPunct="1"/>
            <a:endParaRPr lang="en-US" b="1" dirty="0">
              <a:latin typeface="Calibri" pitchFamily="34" charset="0"/>
            </a:endParaRPr>
          </a:p>
        </p:txBody>
      </p:sp>
      <p:sp>
        <p:nvSpPr>
          <p:cNvPr id="76" name="Text Box 241"/>
          <p:cNvSpPr txBox="1">
            <a:spLocks noChangeArrowheads="1"/>
          </p:cNvSpPr>
          <p:nvPr/>
        </p:nvSpPr>
        <p:spPr bwMode="auto">
          <a:xfrm>
            <a:off x="21001021" y="14876207"/>
            <a:ext cx="4040778" cy="46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76" tIns="34287" rIns="68576" bIns="3428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599" b="1" dirty="0">
                <a:solidFill>
                  <a:schemeClr val="accent1">
                    <a:lumMod val="50000"/>
                  </a:schemeClr>
                </a:solidFill>
                <a:latin typeface="Calibri" pitchFamily="34" charset="0"/>
              </a:rPr>
              <a:t>Table 1.</a:t>
            </a:r>
            <a:r>
              <a:rPr lang="en-US" sz="2599" dirty="0">
                <a:solidFill>
                  <a:schemeClr val="accent1">
                    <a:lumMod val="50000"/>
                  </a:schemeClr>
                </a:solidFill>
                <a:latin typeface="Calibri" pitchFamily="34" charset="0"/>
              </a:rPr>
              <a:t> Label in 26pt Calibri.</a:t>
            </a:r>
          </a:p>
        </p:txBody>
      </p:sp>
      <p:graphicFrame>
        <p:nvGraphicFramePr>
          <p:cNvPr id="77" name="Content Placeholder 114" descr="Sample table with 4 columns, 7 rows." title="Sample Table"/>
          <p:cNvGraphicFramePr>
            <a:graphicFrameLocks/>
          </p:cNvGraphicFramePr>
          <p:nvPr>
            <p:extLst>
              <p:ext uri="{D42A27DB-BD31-4B8C-83A1-F6EECF244321}">
                <p14:modId xmlns:p14="http://schemas.microsoft.com/office/powerpoint/2010/main" val="1878165152"/>
              </p:ext>
            </p:extLst>
          </p:nvPr>
        </p:nvGraphicFramePr>
        <p:xfrm>
          <a:off x="21056951" y="14947081"/>
          <a:ext cx="10919264" cy="6312719"/>
        </p:xfrm>
        <a:graphic>
          <a:graphicData uri="http://schemas.openxmlformats.org/drawingml/2006/table">
            <a:tbl>
              <a:tblPr firstRow="1" bandRow="1">
                <a:tableStyleId>{B301B821-A1FF-4177-AEE7-76D212191A09}</a:tableStyleId>
              </a:tblPr>
              <a:tblGrid>
                <a:gridCol w="2729816">
                  <a:extLst>
                    <a:ext uri="{9D8B030D-6E8A-4147-A177-3AD203B41FA5}">
                      <a16:colId xmlns:a16="http://schemas.microsoft.com/office/drawing/2014/main" val="20000"/>
                    </a:ext>
                  </a:extLst>
                </a:gridCol>
                <a:gridCol w="2729816">
                  <a:extLst>
                    <a:ext uri="{9D8B030D-6E8A-4147-A177-3AD203B41FA5}">
                      <a16:colId xmlns:a16="http://schemas.microsoft.com/office/drawing/2014/main" val="20001"/>
                    </a:ext>
                  </a:extLst>
                </a:gridCol>
                <a:gridCol w="2729816">
                  <a:extLst>
                    <a:ext uri="{9D8B030D-6E8A-4147-A177-3AD203B41FA5}">
                      <a16:colId xmlns:a16="http://schemas.microsoft.com/office/drawing/2014/main" val="20002"/>
                    </a:ext>
                  </a:extLst>
                </a:gridCol>
                <a:gridCol w="2729816">
                  <a:extLst>
                    <a:ext uri="{9D8B030D-6E8A-4147-A177-3AD203B41FA5}">
                      <a16:colId xmlns:a16="http://schemas.microsoft.com/office/drawing/2014/main" val="20003"/>
                    </a:ext>
                  </a:extLst>
                </a:gridCol>
              </a:tblGrid>
              <a:tr h="901817">
                <a:tc>
                  <a:txBody>
                    <a:bodyPr/>
                    <a:lstStyle/>
                    <a:p>
                      <a:endParaRPr lang="en-US" sz="2900" dirty="0"/>
                    </a:p>
                  </a:txBody>
                  <a:tcPr marT="34290" marB="34290" anchor="ctr"/>
                </a:tc>
                <a:tc>
                  <a:txBody>
                    <a:bodyPr/>
                    <a:lstStyle/>
                    <a:p>
                      <a:pPr algn="ctr"/>
                      <a:r>
                        <a:rPr lang="en-US" sz="2900" dirty="0"/>
                        <a:t>Heading</a:t>
                      </a:r>
                    </a:p>
                  </a:txBody>
                  <a:tcPr marT="34290" marB="34290" anchor="ctr"/>
                </a:tc>
                <a:tc>
                  <a:txBody>
                    <a:bodyPr/>
                    <a:lstStyle/>
                    <a:p>
                      <a:pPr algn="ctr"/>
                      <a:r>
                        <a:rPr lang="en-US" sz="2900" dirty="0"/>
                        <a:t>Heading</a:t>
                      </a:r>
                    </a:p>
                  </a:txBody>
                  <a:tcPr marT="34290" marB="34290" anchor="ctr"/>
                </a:tc>
                <a:tc>
                  <a:txBody>
                    <a:bodyPr/>
                    <a:lstStyle/>
                    <a:p>
                      <a:pPr algn="ctr"/>
                      <a:r>
                        <a:rPr lang="en-US" sz="2900" dirty="0"/>
                        <a:t>Heading</a:t>
                      </a:r>
                    </a:p>
                  </a:txBody>
                  <a:tcPr marT="34290" marB="34290" anchor="ctr"/>
                </a:tc>
                <a:extLst>
                  <a:ext uri="{0D108BD9-81ED-4DB2-BD59-A6C34878D82A}">
                    <a16:rowId xmlns:a16="http://schemas.microsoft.com/office/drawing/2014/main" val="10000"/>
                  </a:ext>
                </a:extLst>
              </a:tr>
              <a:tr h="901817">
                <a:tc>
                  <a:txBody>
                    <a:bodyPr/>
                    <a:lstStyle/>
                    <a:p>
                      <a:r>
                        <a:rPr lang="en-US" sz="2900" dirty="0"/>
                        <a:t>Item</a:t>
                      </a:r>
                    </a:p>
                  </a:txBody>
                  <a:tcPr marT="34290" marB="34290" anchor="ctr"/>
                </a:tc>
                <a:tc>
                  <a:txBody>
                    <a:bodyPr/>
                    <a:lstStyle/>
                    <a:p>
                      <a:pPr algn="ctr"/>
                      <a:r>
                        <a:rPr lang="en-US" sz="2900" dirty="0"/>
                        <a:t>800</a:t>
                      </a:r>
                    </a:p>
                  </a:txBody>
                  <a:tcPr marT="34290" marB="34290" anchor="ctr"/>
                </a:tc>
                <a:tc>
                  <a:txBody>
                    <a:bodyPr/>
                    <a:lstStyle/>
                    <a:p>
                      <a:pPr algn="ctr"/>
                      <a:r>
                        <a:rPr lang="en-US" sz="2900" dirty="0"/>
                        <a:t>790</a:t>
                      </a:r>
                    </a:p>
                  </a:txBody>
                  <a:tcPr marT="34290" marB="34290" anchor="ctr"/>
                </a:tc>
                <a:tc>
                  <a:txBody>
                    <a:bodyPr/>
                    <a:lstStyle/>
                    <a:p>
                      <a:pPr algn="ctr"/>
                      <a:r>
                        <a:rPr lang="en-US" sz="2900" dirty="0"/>
                        <a:t>4001</a:t>
                      </a:r>
                    </a:p>
                  </a:txBody>
                  <a:tcPr marT="34290" marB="34290" anchor="ctr"/>
                </a:tc>
                <a:extLst>
                  <a:ext uri="{0D108BD9-81ED-4DB2-BD59-A6C34878D82A}">
                    <a16:rowId xmlns:a16="http://schemas.microsoft.com/office/drawing/2014/main" val="10001"/>
                  </a:ext>
                </a:extLst>
              </a:tr>
              <a:tr h="901817">
                <a:tc>
                  <a:txBody>
                    <a:bodyPr/>
                    <a:lstStyle/>
                    <a:p>
                      <a:r>
                        <a:rPr lang="en-US" sz="2900" dirty="0"/>
                        <a:t>Item</a:t>
                      </a:r>
                    </a:p>
                  </a:txBody>
                  <a:tcPr marT="34290" marB="34290" anchor="ctr"/>
                </a:tc>
                <a:tc>
                  <a:txBody>
                    <a:bodyPr/>
                    <a:lstStyle/>
                    <a:p>
                      <a:pPr algn="ctr"/>
                      <a:r>
                        <a:rPr lang="en-US" sz="2900" dirty="0"/>
                        <a:t>356</a:t>
                      </a:r>
                    </a:p>
                  </a:txBody>
                  <a:tcPr marT="34290" marB="34290" anchor="ctr"/>
                </a:tc>
                <a:tc>
                  <a:txBody>
                    <a:bodyPr/>
                    <a:lstStyle/>
                    <a:p>
                      <a:pPr algn="ctr"/>
                      <a:r>
                        <a:rPr lang="en-US" sz="2900" dirty="0"/>
                        <a:t>856</a:t>
                      </a:r>
                    </a:p>
                  </a:txBody>
                  <a:tcPr marT="34290" marB="34290" anchor="ctr"/>
                </a:tc>
                <a:tc>
                  <a:txBody>
                    <a:bodyPr/>
                    <a:lstStyle/>
                    <a:p>
                      <a:pPr algn="ctr"/>
                      <a:r>
                        <a:rPr lang="en-US" sz="2900" dirty="0"/>
                        <a:t>290</a:t>
                      </a:r>
                    </a:p>
                  </a:txBody>
                  <a:tcPr marT="34290" marB="34290" anchor="ctr"/>
                </a:tc>
                <a:extLst>
                  <a:ext uri="{0D108BD9-81ED-4DB2-BD59-A6C34878D82A}">
                    <a16:rowId xmlns:a16="http://schemas.microsoft.com/office/drawing/2014/main" val="10002"/>
                  </a:ext>
                </a:extLst>
              </a:tr>
              <a:tr h="901817">
                <a:tc>
                  <a:txBody>
                    <a:bodyPr/>
                    <a:lstStyle/>
                    <a:p>
                      <a:r>
                        <a:rPr lang="en-US" sz="2900" dirty="0"/>
                        <a:t>Item</a:t>
                      </a:r>
                    </a:p>
                  </a:txBody>
                  <a:tcPr marT="34290" marB="34290" anchor="ctr"/>
                </a:tc>
                <a:tc>
                  <a:txBody>
                    <a:bodyPr/>
                    <a:lstStyle/>
                    <a:p>
                      <a:pPr algn="ctr"/>
                      <a:r>
                        <a:rPr lang="en-US" sz="2900" dirty="0"/>
                        <a:t>228</a:t>
                      </a:r>
                    </a:p>
                  </a:txBody>
                  <a:tcPr marT="34290" marB="34290" anchor="ctr"/>
                </a:tc>
                <a:tc>
                  <a:txBody>
                    <a:bodyPr/>
                    <a:lstStyle/>
                    <a:p>
                      <a:pPr algn="ctr"/>
                      <a:r>
                        <a:rPr lang="en-US" sz="2900" dirty="0"/>
                        <a:t>134</a:t>
                      </a:r>
                    </a:p>
                  </a:txBody>
                  <a:tcPr marT="34290" marB="34290" anchor="ctr"/>
                </a:tc>
                <a:tc>
                  <a:txBody>
                    <a:bodyPr/>
                    <a:lstStyle/>
                    <a:p>
                      <a:pPr algn="ctr"/>
                      <a:r>
                        <a:rPr lang="en-US" sz="2900" dirty="0"/>
                        <a:t>238</a:t>
                      </a:r>
                    </a:p>
                  </a:txBody>
                  <a:tcPr marT="34290" marB="34290" anchor="ctr"/>
                </a:tc>
                <a:extLst>
                  <a:ext uri="{0D108BD9-81ED-4DB2-BD59-A6C34878D82A}">
                    <a16:rowId xmlns:a16="http://schemas.microsoft.com/office/drawing/2014/main" val="10003"/>
                  </a:ext>
                </a:extLst>
              </a:tr>
              <a:tr h="901817">
                <a:tc>
                  <a:txBody>
                    <a:bodyPr/>
                    <a:lstStyle/>
                    <a:p>
                      <a:r>
                        <a:rPr lang="en-US" sz="2900" dirty="0"/>
                        <a:t>Item</a:t>
                      </a:r>
                    </a:p>
                  </a:txBody>
                  <a:tcPr marT="34290" marB="34290" anchor="ctr"/>
                </a:tc>
                <a:tc>
                  <a:txBody>
                    <a:bodyPr/>
                    <a:lstStyle/>
                    <a:p>
                      <a:pPr algn="ctr"/>
                      <a:r>
                        <a:rPr lang="en-US" sz="2900" dirty="0"/>
                        <a:t>954</a:t>
                      </a:r>
                    </a:p>
                  </a:txBody>
                  <a:tcPr marT="34290" marB="34290" anchor="ctr"/>
                </a:tc>
                <a:tc>
                  <a:txBody>
                    <a:bodyPr/>
                    <a:lstStyle/>
                    <a:p>
                      <a:pPr algn="ctr"/>
                      <a:r>
                        <a:rPr lang="en-US" sz="2900" dirty="0"/>
                        <a:t>75</a:t>
                      </a:r>
                    </a:p>
                  </a:txBody>
                  <a:tcPr marT="34290" marB="34290" anchor="ctr"/>
                </a:tc>
                <a:tc>
                  <a:txBody>
                    <a:bodyPr/>
                    <a:lstStyle/>
                    <a:p>
                      <a:pPr algn="ctr"/>
                      <a:r>
                        <a:rPr lang="en-US" sz="2900" dirty="0"/>
                        <a:t>976</a:t>
                      </a:r>
                    </a:p>
                  </a:txBody>
                  <a:tcPr marT="34290" marB="34290" anchor="ctr"/>
                </a:tc>
                <a:extLst>
                  <a:ext uri="{0D108BD9-81ED-4DB2-BD59-A6C34878D82A}">
                    <a16:rowId xmlns:a16="http://schemas.microsoft.com/office/drawing/2014/main" val="10004"/>
                  </a:ext>
                </a:extLst>
              </a:tr>
              <a:tr h="901817">
                <a:tc>
                  <a:txBody>
                    <a:bodyPr/>
                    <a:lstStyle/>
                    <a:p>
                      <a:r>
                        <a:rPr lang="en-US" sz="2900" dirty="0"/>
                        <a:t>Item</a:t>
                      </a:r>
                    </a:p>
                  </a:txBody>
                  <a:tcPr marT="34290" marB="34290" anchor="ctr"/>
                </a:tc>
                <a:tc>
                  <a:txBody>
                    <a:bodyPr/>
                    <a:lstStyle/>
                    <a:p>
                      <a:pPr algn="ctr"/>
                      <a:r>
                        <a:rPr lang="en-US" sz="2900" dirty="0"/>
                        <a:t>324</a:t>
                      </a:r>
                    </a:p>
                  </a:txBody>
                  <a:tcPr marT="34290" marB="34290" anchor="ctr"/>
                </a:tc>
                <a:tc>
                  <a:txBody>
                    <a:bodyPr/>
                    <a:lstStyle/>
                    <a:p>
                      <a:pPr algn="ctr"/>
                      <a:r>
                        <a:rPr lang="en-US" sz="2900" dirty="0"/>
                        <a:t>325</a:t>
                      </a:r>
                    </a:p>
                  </a:txBody>
                  <a:tcPr marT="34290" marB="34290" anchor="ctr"/>
                </a:tc>
                <a:tc>
                  <a:txBody>
                    <a:bodyPr/>
                    <a:lstStyle/>
                    <a:p>
                      <a:pPr algn="ctr"/>
                      <a:r>
                        <a:rPr lang="en-US" sz="2900" dirty="0"/>
                        <a:t>301</a:t>
                      </a:r>
                    </a:p>
                  </a:txBody>
                  <a:tcPr marT="34290" marB="34290" anchor="ctr"/>
                </a:tc>
                <a:extLst>
                  <a:ext uri="{0D108BD9-81ED-4DB2-BD59-A6C34878D82A}">
                    <a16:rowId xmlns:a16="http://schemas.microsoft.com/office/drawing/2014/main" val="10005"/>
                  </a:ext>
                </a:extLst>
              </a:tr>
              <a:tr h="901817">
                <a:tc>
                  <a:txBody>
                    <a:bodyPr/>
                    <a:lstStyle/>
                    <a:p>
                      <a:r>
                        <a:rPr lang="en-US" sz="2900" dirty="0"/>
                        <a:t>Item</a:t>
                      </a:r>
                    </a:p>
                  </a:txBody>
                  <a:tcPr marT="34290" marB="34290" anchor="ctr"/>
                </a:tc>
                <a:tc>
                  <a:txBody>
                    <a:bodyPr/>
                    <a:lstStyle/>
                    <a:p>
                      <a:pPr algn="ctr"/>
                      <a:r>
                        <a:rPr lang="en-US" sz="2900" dirty="0"/>
                        <a:t>199</a:t>
                      </a:r>
                    </a:p>
                  </a:txBody>
                  <a:tcPr marT="34290" marB="34290" anchor="ctr"/>
                </a:tc>
                <a:tc>
                  <a:txBody>
                    <a:bodyPr/>
                    <a:lstStyle/>
                    <a:p>
                      <a:pPr algn="ctr"/>
                      <a:r>
                        <a:rPr lang="en-US" sz="2900" dirty="0"/>
                        <a:t>137</a:t>
                      </a:r>
                    </a:p>
                  </a:txBody>
                  <a:tcPr marT="34290" marB="34290" anchor="ctr"/>
                </a:tc>
                <a:tc>
                  <a:txBody>
                    <a:bodyPr/>
                    <a:lstStyle/>
                    <a:p>
                      <a:pPr algn="ctr"/>
                      <a:r>
                        <a:rPr lang="en-US" sz="2900" dirty="0"/>
                        <a:t>186</a:t>
                      </a:r>
                    </a:p>
                  </a:txBody>
                  <a:tcPr marT="34290" marB="34290" anchor="ctr"/>
                </a:tc>
                <a:extLst>
                  <a:ext uri="{0D108BD9-81ED-4DB2-BD59-A6C34878D82A}">
                    <a16:rowId xmlns:a16="http://schemas.microsoft.com/office/drawing/2014/main" val="10006"/>
                  </a:ext>
                </a:extLst>
              </a:tr>
            </a:tbl>
          </a:graphicData>
        </a:graphic>
      </p:graphicFrame>
      <p:pic>
        <p:nvPicPr>
          <p:cNvPr id="3" name="Picture 2">
            <a:extLst>
              <a:ext uri="{FF2B5EF4-FFF2-40B4-BE49-F238E27FC236}">
                <a16:creationId xmlns:a16="http://schemas.microsoft.com/office/drawing/2014/main" id="{5C602394-D655-48EA-ABD4-E3CB9E690B0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1347" y="-332545"/>
            <a:ext cx="8841309" cy="4106108"/>
          </a:xfrm>
          <a:prstGeom prst="rect">
            <a:avLst/>
          </a:prstGeom>
        </p:spPr>
      </p:pic>
      <p:sp>
        <p:nvSpPr>
          <p:cNvPr id="2" name="Rectangle: Rounded Corners 1">
            <a:extLst>
              <a:ext uri="{FF2B5EF4-FFF2-40B4-BE49-F238E27FC236}">
                <a16:creationId xmlns:a16="http://schemas.microsoft.com/office/drawing/2014/main" id="{359AE44E-4C24-426C-B563-241DA128749E}"/>
              </a:ext>
            </a:extLst>
          </p:cNvPr>
          <p:cNvSpPr/>
          <p:nvPr/>
        </p:nvSpPr>
        <p:spPr bwMode="auto">
          <a:xfrm>
            <a:off x="10393523" y="691730"/>
            <a:ext cx="6599078" cy="2057558"/>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algn="ctr" defTabSz="4389657"/>
            <a:r>
              <a:rPr lang="en-US" dirty="0">
                <a:solidFill>
                  <a:schemeClr val="tx1"/>
                </a:solidFill>
                <a:latin typeface="Arial" charset="0"/>
              </a:rPr>
              <a:t>This template has been modified to be used as a multi-slide template, adjust as necessary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28" descr="Picture1">
            <a:extLst>
              <a:ext uri="{FF2B5EF4-FFF2-40B4-BE49-F238E27FC236}">
                <a16:creationId xmlns:a16="http://schemas.microsoft.com/office/drawing/2014/main" id="{28794556-EAC6-448D-A0B1-CC2E12B67E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49204" y="4400554"/>
            <a:ext cx="12740948" cy="8492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29" descr="Picture2">
            <a:extLst>
              <a:ext uri="{FF2B5EF4-FFF2-40B4-BE49-F238E27FC236}">
                <a16:creationId xmlns:a16="http://schemas.microsoft.com/office/drawing/2014/main" id="{171C9DC6-8AC8-4846-BE47-23896BAA31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65605" y="4419601"/>
            <a:ext cx="12740951" cy="8492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130">
            <a:extLst>
              <a:ext uri="{FF2B5EF4-FFF2-40B4-BE49-F238E27FC236}">
                <a16:creationId xmlns:a16="http://schemas.microsoft.com/office/drawing/2014/main" id="{C5524693-AC61-4805-BD76-EFCD87B020F5}"/>
              </a:ext>
            </a:extLst>
          </p:cNvPr>
          <p:cNvSpPr txBox="1">
            <a:spLocks noChangeArrowheads="1"/>
          </p:cNvSpPr>
          <p:nvPr/>
        </p:nvSpPr>
        <p:spPr bwMode="auto">
          <a:xfrm>
            <a:off x="16016290" y="13389375"/>
            <a:ext cx="6006773" cy="708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4001" b="1" dirty="0">
                <a:solidFill>
                  <a:schemeClr val="accent1">
                    <a:lumMod val="50000"/>
                  </a:schemeClr>
                </a:solidFill>
                <a:latin typeface="Calibri" pitchFamily="34" charset="0"/>
              </a:rPr>
              <a:t>Figure 1.</a:t>
            </a:r>
            <a:r>
              <a:rPr lang="en-US" sz="4001" dirty="0">
                <a:solidFill>
                  <a:schemeClr val="accent1">
                    <a:lumMod val="50000"/>
                  </a:schemeClr>
                </a:solidFill>
                <a:latin typeface="Calibri" pitchFamily="34" charset="0"/>
              </a:rPr>
              <a:t> Label in 40pt Arial.</a:t>
            </a:r>
          </a:p>
        </p:txBody>
      </p:sp>
      <p:sp>
        <p:nvSpPr>
          <p:cNvPr id="5" name="Text Box 131">
            <a:extLst>
              <a:ext uri="{FF2B5EF4-FFF2-40B4-BE49-F238E27FC236}">
                <a16:creationId xmlns:a16="http://schemas.microsoft.com/office/drawing/2014/main" id="{A3C23808-610E-4D58-BCE2-E4753155112D}"/>
              </a:ext>
            </a:extLst>
          </p:cNvPr>
          <p:cNvSpPr txBox="1">
            <a:spLocks noChangeArrowheads="1"/>
          </p:cNvSpPr>
          <p:nvPr/>
        </p:nvSpPr>
        <p:spPr bwMode="auto">
          <a:xfrm>
            <a:off x="32932692" y="13389375"/>
            <a:ext cx="6006773" cy="708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4001" b="1" dirty="0">
                <a:solidFill>
                  <a:schemeClr val="accent1">
                    <a:lumMod val="50000"/>
                  </a:schemeClr>
                </a:solidFill>
                <a:latin typeface="Calibri" pitchFamily="34" charset="0"/>
              </a:rPr>
              <a:t>Figure 2.</a:t>
            </a:r>
            <a:r>
              <a:rPr lang="en-US" sz="4001" dirty="0">
                <a:solidFill>
                  <a:schemeClr val="accent1">
                    <a:lumMod val="50000"/>
                  </a:schemeClr>
                </a:solidFill>
                <a:latin typeface="Calibri" pitchFamily="34" charset="0"/>
              </a:rPr>
              <a:t> Label in 40pt Arial.</a:t>
            </a:r>
          </a:p>
        </p:txBody>
      </p:sp>
      <p:pic>
        <p:nvPicPr>
          <p:cNvPr id="6" name="Picture 5">
            <a:extLst>
              <a:ext uri="{FF2B5EF4-FFF2-40B4-BE49-F238E27FC236}">
                <a16:creationId xmlns:a16="http://schemas.microsoft.com/office/drawing/2014/main" id="{9FC03CCB-B585-4A82-A6DC-8D8E8D4D22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1347" y="-332545"/>
            <a:ext cx="8841309" cy="4106108"/>
          </a:xfrm>
          <a:prstGeom prst="rect">
            <a:avLst/>
          </a:prstGeom>
        </p:spPr>
      </p:pic>
      <p:sp>
        <p:nvSpPr>
          <p:cNvPr id="9" name="Text Box 15">
            <a:extLst>
              <a:ext uri="{FF2B5EF4-FFF2-40B4-BE49-F238E27FC236}">
                <a16:creationId xmlns:a16="http://schemas.microsoft.com/office/drawing/2014/main" id="{BFF74277-93CC-4275-9116-6A1E84AD3328}"/>
              </a:ext>
            </a:extLst>
          </p:cNvPr>
          <p:cNvSpPr txBox="1">
            <a:spLocks noChangeArrowheads="1"/>
          </p:cNvSpPr>
          <p:nvPr/>
        </p:nvSpPr>
        <p:spPr bwMode="auto">
          <a:xfrm>
            <a:off x="9903880" y="-303213"/>
            <a:ext cx="33973034" cy="274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9144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8001" b="1" dirty="0">
                <a:solidFill>
                  <a:schemeClr val="bg1"/>
                </a:solidFill>
                <a:latin typeface="Calibri" pitchFamily="34" charset="0"/>
              </a:rPr>
              <a:t>Descriptive Title for Slide</a:t>
            </a:r>
          </a:p>
        </p:txBody>
      </p:sp>
    </p:spTree>
    <p:extLst>
      <p:ext uri="{BB962C8B-B14F-4D97-AF65-F5344CB8AC3E}">
        <p14:creationId xmlns:p14="http://schemas.microsoft.com/office/powerpoint/2010/main" val="747805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40">
            <a:extLst>
              <a:ext uri="{FF2B5EF4-FFF2-40B4-BE49-F238E27FC236}">
                <a16:creationId xmlns:a16="http://schemas.microsoft.com/office/drawing/2014/main" id="{8A63F7D7-9A03-426B-BBE2-D83326915A3F}"/>
              </a:ext>
            </a:extLst>
          </p:cNvPr>
          <p:cNvSpPr txBox="1">
            <a:spLocks noChangeArrowheads="1"/>
          </p:cNvSpPr>
          <p:nvPr/>
        </p:nvSpPr>
        <p:spPr bwMode="auto">
          <a:xfrm>
            <a:off x="29320502" y="5455736"/>
            <a:ext cx="6121860" cy="68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76" tIns="34287" rIns="68576" bIns="3428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4001" b="1" dirty="0">
                <a:solidFill>
                  <a:schemeClr val="accent1">
                    <a:lumMod val="50000"/>
                  </a:schemeClr>
                </a:solidFill>
                <a:latin typeface="Calibri" pitchFamily="34" charset="0"/>
              </a:rPr>
              <a:t>Chart 1.</a:t>
            </a:r>
            <a:r>
              <a:rPr lang="en-US" sz="4001" dirty="0">
                <a:solidFill>
                  <a:schemeClr val="accent1">
                    <a:lumMod val="50000"/>
                  </a:schemeClr>
                </a:solidFill>
                <a:latin typeface="Calibri" pitchFamily="34" charset="0"/>
              </a:rPr>
              <a:t> Label in 40pt Calibri</a:t>
            </a:r>
            <a:r>
              <a:rPr lang="en-US" sz="2599" dirty="0">
                <a:solidFill>
                  <a:schemeClr val="accent1">
                    <a:lumMod val="50000"/>
                  </a:schemeClr>
                </a:solidFill>
                <a:latin typeface="Calibri" pitchFamily="34" charset="0"/>
              </a:rPr>
              <a:t>.</a:t>
            </a:r>
          </a:p>
        </p:txBody>
      </p:sp>
      <p:sp>
        <p:nvSpPr>
          <p:cNvPr id="4" name="Text Box 241">
            <a:extLst>
              <a:ext uri="{FF2B5EF4-FFF2-40B4-BE49-F238E27FC236}">
                <a16:creationId xmlns:a16="http://schemas.microsoft.com/office/drawing/2014/main" id="{866CEB29-6218-43C1-84A9-A613F9F437D7}"/>
              </a:ext>
            </a:extLst>
          </p:cNvPr>
          <p:cNvSpPr txBox="1">
            <a:spLocks noChangeArrowheads="1"/>
          </p:cNvSpPr>
          <p:nvPr/>
        </p:nvSpPr>
        <p:spPr bwMode="auto">
          <a:xfrm>
            <a:off x="10561404" y="5256213"/>
            <a:ext cx="6089415" cy="68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76" tIns="34287" rIns="68576" bIns="3428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4001" b="1" dirty="0">
                <a:solidFill>
                  <a:schemeClr val="accent1">
                    <a:lumMod val="50000"/>
                  </a:schemeClr>
                </a:solidFill>
                <a:latin typeface="Calibri" pitchFamily="34" charset="0"/>
              </a:rPr>
              <a:t>Table 1.</a:t>
            </a:r>
            <a:r>
              <a:rPr lang="en-US" sz="4001" dirty="0">
                <a:solidFill>
                  <a:schemeClr val="accent1">
                    <a:lumMod val="50000"/>
                  </a:schemeClr>
                </a:solidFill>
                <a:latin typeface="Calibri" pitchFamily="34" charset="0"/>
              </a:rPr>
              <a:t> Label in 40pt Calibri</a:t>
            </a:r>
            <a:r>
              <a:rPr lang="en-US" sz="2599" dirty="0">
                <a:solidFill>
                  <a:schemeClr val="accent1">
                    <a:lumMod val="50000"/>
                  </a:schemeClr>
                </a:solidFill>
                <a:latin typeface="Calibri" pitchFamily="34" charset="0"/>
              </a:rPr>
              <a:t>.</a:t>
            </a:r>
          </a:p>
        </p:txBody>
      </p:sp>
      <p:graphicFrame>
        <p:nvGraphicFramePr>
          <p:cNvPr id="5" name="Content Placeholder 114" descr="Sample table with 4 columns, 7 rows." title="Sample Table">
            <a:extLst>
              <a:ext uri="{FF2B5EF4-FFF2-40B4-BE49-F238E27FC236}">
                <a16:creationId xmlns:a16="http://schemas.microsoft.com/office/drawing/2014/main" id="{C9FE66DF-D459-413E-B65A-49B47FAD9690}"/>
              </a:ext>
            </a:extLst>
          </p:cNvPr>
          <p:cNvGraphicFramePr>
            <a:graphicFrameLocks/>
          </p:cNvGraphicFramePr>
          <p:nvPr>
            <p:extLst>
              <p:ext uri="{D42A27DB-BD31-4B8C-83A1-F6EECF244321}">
                <p14:modId xmlns:p14="http://schemas.microsoft.com/office/powerpoint/2010/main" val="3675309304"/>
              </p:ext>
            </p:extLst>
          </p:nvPr>
        </p:nvGraphicFramePr>
        <p:xfrm>
          <a:off x="10668000" y="7005225"/>
          <a:ext cx="15773400" cy="10444574"/>
        </p:xfrm>
        <a:graphic>
          <a:graphicData uri="http://schemas.openxmlformats.org/drawingml/2006/table">
            <a:tbl>
              <a:tblPr firstRow="1" bandRow="1">
                <a:tableStyleId>{B301B821-A1FF-4177-AEE7-76D212191A09}</a:tableStyleId>
              </a:tblPr>
              <a:tblGrid>
                <a:gridCol w="3943350">
                  <a:extLst>
                    <a:ext uri="{9D8B030D-6E8A-4147-A177-3AD203B41FA5}">
                      <a16:colId xmlns:a16="http://schemas.microsoft.com/office/drawing/2014/main" val="20000"/>
                    </a:ext>
                  </a:extLst>
                </a:gridCol>
                <a:gridCol w="3943350">
                  <a:extLst>
                    <a:ext uri="{9D8B030D-6E8A-4147-A177-3AD203B41FA5}">
                      <a16:colId xmlns:a16="http://schemas.microsoft.com/office/drawing/2014/main" val="20001"/>
                    </a:ext>
                  </a:extLst>
                </a:gridCol>
                <a:gridCol w="3943350">
                  <a:extLst>
                    <a:ext uri="{9D8B030D-6E8A-4147-A177-3AD203B41FA5}">
                      <a16:colId xmlns:a16="http://schemas.microsoft.com/office/drawing/2014/main" val="20002"/>
                    </a:ext>
                  </a:extLst>
                </a:gridCol>
                <a:gridCol w="3943350">
                  <a:extLst>
                    <a:ext uri="{9D8B030D-6E8A-4147-A177-3AD203B41FA5}">
                      <a16:colId xmlns:a16="http://schemas.microsoft.com/office/drawing/2014/main" val="20003"/>
                    </a:ext>
                  </a:extLst>
                </a:gridCol>
              </a:tblGrid>
              <a:tr h="1492082">
                <a:tc>
                  <a:txBody>
                    <a:bodyPr/>
                    <a:lstStyle/>
                    <a:p>
                      <a:endParaRPr lang="en-US" sz="2900" dirty="0"/>
                    </a:p>
                  </a:txBody>
                  <a:tcPr marT="34290" marB="34290" anchor="ctr"/>
                </a:tc>
                <a:tc>
                  <a:txBody>
                    <a:bodyPr/>
                    <a:lstStyle/>
                    <a:p>
                      <a:pPr algn="ctr"/>
                      <a:r>
                        <a:rPr lang="en-US" sz="2900" dirty="0"/>
                        <a:t>Heading</a:t>
                      </a:r>
                    </a:p>
                  </a:txBody>
                  <a:tcPr marT="34290" marB="34290" anchor="ctr"/>
                </a:tc>
                <a:tc>
                  <a:txBody>
                    <a:bodyPr/>
                    <a:lstStyle/>
                    <a:p>
                      <a:pPr algn="ctr"/>
                      <a:r>
                        <a:rPr lang="en-US" sz="2900" dirty="0"/>
                        <a:t>Heading</a:t>
                      </a:r>
                    </a:p>
                  </a:txBody>
                  <a:tcPr marT="34290" marB="34290" anchor="ctr"/>
                </a:tc>
                <a:tc>
                  <a:txBody>
                    <a:bodyPr/>
                    <a:lstStyle/>
                    <a:p>
                      <a:pPr algn="ctr"/>
                      <a:r>
                        <a:rPr lang="en-US" sz="2900" dirty="0"/>
                        <a:t>Heading</a:t>
                      </a:r>
                    </a:p>
                  </a:txBody>
                  <a:tcPr marT="34290" marB="34290" anchor="ctr"/>
                </a:tc>
                <a:extLst>
                  <a:ext uri="{0D108BD9-81ED-4DB2-BD59-A6C34878D82A}">
                    <a16:rowId xmlns:a16="http://schemas.microsoft.com/office/drawing/2014/main" val="10000"/>
                  </a:ext>
                </a:extLst>
              </a:tr>
              <a:tr h="1492082">
                <a:tc>
                  <a:txBody>
                    <a:bodyPr/>
                    <a:lstStyle/>
                    <a:p>
                      <a:r>
                        <a:rPr lang="en-US" sz="2900" dirty="0"/>
                        <a:t>Item</a:t>
                      </a:r>
                    </a:p>
                  </a:txBody>
                  <a:tcPr marT="34290" marB="34290" anchor="ctr"/>
                </a:tc>
                <a:tc>
                  <a:txBody>
                    <a:bodyPr/>
                    <a:lstStyle/>
                    <a:p>
                      <a:pPr algn="ctr"/>
                      <a:r>
                        <a:rPr lang="en-US" sz="2900" dirty="0"/>
                        <a:t>800</a:t>
                      </a:r>
                    </a:p>
                  </a:txBody>
                  <a:tcPr marT="34290" marB="34290" anchor="ctr"/>
                </a:tc>
                <a:tc>
                  <a:txBody>
                    <a:bodyPr/>
                    <a:lstStyle/>
                    <a:p>
                      <a:pPr algn="ctr"/>
                      <a:r>
                        <a:rPr lang="en-US" sz="2900" dirty="0"/>
                        <a:t>790</a:t>
                      </a:r>
                    </a:p>
                  </a:txBody>
                  <a:tcPr marT="34290" marB="34290" anchor="ctr"/>
                </a:tc>
                <a:tc>
                  <a:txBody>
                    <a:bodyPr/>
                    <a:lstStyle/>
                    <a:p>
                      <a:pPr algn="ctr"/>
                      <a:r>
                        <a:rPr lang="en-US" sz="2900" dirty="0"/>
                        <a:t>4001</a:t>
                      </a:r>
                    </a:p>
                  </a:txBody>
                  <a:tcPr marT="34290" marB="34290" anchor="ctr"/>
                </a:tc>
                <a:extLst>
                  <a:ext uri="{0D108BD9-81ED-4DB2-BD59-A6C34878D82A}">
                    <a16:rowId xmlns:a16="http://schemas.microsoft.com/office/drawing/2014/main" val="10001"/>
                  </a:ext>
                </a:extLst>
              </a:tr>
              <a:tr h="1492082">
                <a:tc>
                  <a:txBody>
                    <a:bodyPr/>
                    <a:lstStyle/>
                    <a:p>
                      <a:r>
                        <a:rPr lang="en-US" sz="2900" dirty="0"/>
                        <a:t>Item</a:t>
                      </a:r>
                    </a:p>
                  </a:txBody>
                  <a:tcPr marT="34290" marB="34290" anchor="ctr"/>
                </a:tc>
                <a:tc>
                  <a:txBody>
                    <a:bodyPr/>
                    <a:lstStyle/>
                    <a:p>
                      <a:pPr algn="ctr"/>
                      <a:r>
                        <a:rPr lang="en-US" sz="2900" dirty="0"/>
                        <a:t>356</a:t>
                      </a:r>
                    </a:p>
                  </a:txBody>
                  <a:tcPr marT="34290" marB="34290" anchor="ctr"/>
                </a:tc>
                <a:tc>
                  <a:txBody>
                    <a:bodyPr/>
                    <a:lstStyle/>
                    <a:p>
                      <a:pPr algn="ctr"/>
                      <a:r>
                        <a:rPr lang="en-US" sz="2900" dirty="0"/>
                        <a:t>856</a:t>
                      </a:r>
                    </a:p>
                  </a:txBody>
                  <a:tcPr marT="34290" marB="34290" anchor="ctr"/>
                </a:tc>
                <a:tc>
                  <a:txBody>
                    <a:bodyPr/>
                    <a:lstStyle/>
                    <a:p>
                      <a:pPr algn="ctr"/>
                      <a:r>
                        <a:rPr lang="en-US" sz="2900" dirty="0"/>
                        <a:t>290</a:t>
                      </a:r>
                    </a:p>
                  </a:txBody>
                  <a:tcPr marT="34290" marB="34290" anchor="ctr"/>
                </a:tc>
                <a:extLst>
                  <a:ext uri="{0D108BD9-81ED-4DB2-BD59-A6C34878D82A}">
                    <a16:rowId xmlns:a16="http://schemas.microsoft.com/office/drawing/2014/main" val="10002"/>
                  </a:ext>
                </a:extLst>
              </a:tr>
              <a:tr h="1492082">
                <a:tc>
                  <a:txBody>
                    <a:bodyPr/>
                    <a:lstStyle/>
                    <a:p>
                      <a:r>
                        <a:rPr lang="en-US" sz="2900" dirty="0"/>
                        <a:t>Item</a:t>
                      </a:r>
                    </a:p>
                  </a:txBody>
                  <a:tcPr marT="34290" marB="34290" anchor="ctr"/>
                </a:tc>
                <a:tc>
                  <a:txBody>
                    <a:bodyPr/>
                    <a:lstStyle/>
                    <a:p>
                      <a:pPr algn="ctr"/>
                      <a:r>
                        <a:rPr lang="en-US" sz="2900" dirty="0"/>
                        <a:t>228</a:t>
                      </a:r>
                    </a:p>
                  </a:txBody>
                  <a:tcPr marT="34290" marB="34290" anchor="ctr"/>
                </a:tc>
                <a:tc>
                  <a:txBody>
                    <a:bodyPr/>
                    <a:lstStyle/>
                    <a:p>
                      <a:pPr algn="ctr"/>
                      <a:r>
                        <a:rPr lang="en-US" sz="2900" dirty="0"/>
                        <a:t>134</a:t>
                      </a:r>
                    </a:p>
                  </a:txBody>
                  <a:tcPr marT="34290" marB="34290" anchor="ctr"/>
                </a:tc>
                <a:tc>
                  <a:txBody>
                    <a:bodyPr/>
                    <a:lstStyle/>
                    <a:p>
                      <a:pPr algn="ctr"/>
                      <a:r>
                        <a:rPr lang="en-US" sz="2900" dirty="0"/>
                        <a:t>238</a:t>
                      </a:r>
                    </a:p>
                  </a:txBody>
                  <a:tcPr marT="34290" marB="34290" anchor="ctr"/>
                </a:tc>
                <a:extLst>
                  <a:ext uri="{0D108BD9-81ED-4DB2-BD59-A6C34878D82A}">
                    <a16:rowId xmlns:a16="http://schemas.microsoft.com/office/drawing/2014/main" val="10003"/>
                  </a:ext>
                </a:extLst>
              </a:tr>
              <a:tr h="1492082">
                <a:tc>
                  <a:txBody>
                    <a:bodyPr/>
                    <a:lstStyle/>
                    <a:p>
                      <a:r>
                        <a:rPr lang="en-US" sz="2900" dirty="0"/>
                        <a:t>Item</a:t>
                      </a:r>
                    </a:p>
                  </a:txBody>
                  <a:tcPr marT="34290" marB="34290" anchor="ctr"/>
                </a:tc>
                <a:tc>
                  <a:txBody>
                    <a:bodyPr/>
                    <a:lstStyle/>
                    <a:p>
                      <a:pPr algn="ctr"/>
                      <a:r>
                        <a:rPr lang="en-US" sz="2900" dirty="0"/>
                        <a:t>954</a:t>
                      </a:r>
                    </a:p>
                  </a:txBody>
                  <a:tcPr marT="34290" marB="34290" anchor="ctr"/>
                </a:tc>
                <a:tc>
                  <a:txBody>
                    <a:bodyPr/>
                    <a:lstStyle/>
                    <a:p>
                      <a:pPr algn="ctr"/>
                      <a:r>
                        <a:rPr lang="en-US" sz="2900" dirty="0"/>
                        <a:t>875</a:t>
                      </a:r>
                    </a:p>
                  </a:txBody>
                  <a:tcPr marT="34290" marB="34290" anchor="ctr"/>
                </a:tc>
                <a:tc>
                  <a:txBody>
                    <a:bodyPr/>
                    <a:lstStyle/>
                    <a:p>
                      <a:pPr algn="ctr"/>
                      <a:r>
                        <a:rPr lang="en-US" sz="2900" dirty="0"/>
                        <a:t>976</a:t>
                      </a:r>
                    </a:p>
                  </a:txBody>
                  <a:tcPr marT="34290" marB="34290" anchor="ctr"/>
                </a:tc>
                <a:extLst>
                  <a:ext uri="{0D108BD9-81ED-4DB2-BD59-A6C34878D82A}">
                    <a16:rowId xmlns:a16="http://schemas.microsoft.com/office/drawing/2014/main" val="10004"/>
                  </a:ext>
                </a:extLst>
              </a:tr>
              <a:tr h="1492082">
                <a:tc>
                  <a:txBody>
                    <a:bodyPr/>
                    <a:lstStyle/>
                    <a:p>
                      <a:r>
                        <a:rPr lang="en-US" sz="2900" dirty="0"/>
                        <a:t>Item</a:t>
                      </a:r>
                    </a:p>
                  </a:txBody>
                  <a:tcPr marT="34290" marB="34290" anchor="ctr"/>
                </a:tc>
                <a:tc>
                  <a:txBody>
                    <a:bodyPr/>
                    <a:lstStyle/>
                    <a:p>
                      <a:pPr algn="ctr"/>
                      <a:r>
                        <a:rPr lang="en-US" sz="2900" dirty="0"/>
                        <a:t>324</a:t>
                      </a:r>
                    </a:p>
                  </a:txBody>
                  <a:tcPr marT="34290" marB="34290" anchor="ctr"/>
                </a:tc>
                <a:tc>
                  <a:txBody>
                    <a:bodyPr/>
                    <a:lstStyle/>
                    <a:p>
                      <a:pPr algn="ctr"/>
                      <a:r>
                        <a:rPr lang="en-US" sz="2900" dirty="0"/>
                        <a:t>325</a:t>
                      </a:r>
                    </a:p>
                  </a:txBody>
                  <a:tcPr marT="34290" marB="34290" anchor="ctr"/>
                </a:tc>
                <a:tc>
                  <a:txBody>
                    <a:bodyPr/>
                    <a:lstStyle/>
                    <a:p>
                      <a:pPr algn="ctr"/>
                      <a:r>
                        <a:rPr lang="en-US" sz="2900" dirty="0"/>
                        <a:t>301</a:t>
                      </a:r>
                    </a:p>
                  </a:txBody>
                  <a:tcPr marT="34290" marB="34290" anchor="ctr"/>
                </a:tc>
                <a:extLst>
                  <a:ext uri="{0D108BD9-81ED-4DB2-BD59-A6C34878D82A}">
                    <a16:rowId xmlns:a16="http://schemas.microsoft.com/office/drawing/2014/main" val="10005"/>
                  </a:ext>
                </a:extLst>
              </a:tr>
              <a:tr h="1492082">
                <a:tc>
                  <a:txBody>
                    <a:bodyPr/>
                    <a:lstStyle/>
                    <a:p>
                      <a:r>
                        <a:rPr lang="en-US" sz="2900" dirty="0"/>
                        <a:t>Item</a:t>
                      </a:r>
                    </a:p>
                  </a:txBody>
                  <a:tcPr marT="34290" marB="34290" anchor="ctr"/>
                </a:tc>
                <a:tc>
                  <a:txBody>
                    <a:bodyPr/>
                    <a:lstStyle/>
                    <a:p>
                      <a:pPr algn="ctr"/>
                      <a:r>
                        <a:rPr lang="en-US" sz="2900" dirty="0"/>
                        <a:t>199</a:t>
                      </a:r>
                    </a:p>
                  </a:txBody>
                  <a:tcPr marT="34290" marB="34290" anchor="ctr"/>
                </a:tc>
                <a:tc>
                  <a:txBody>
                    <a:bodyPr/>
                    <a:lstStyle/>
                    <a:p>
                      <a:pPr algn="ctr"/>
                      <a:r>
                        <a:rPr lang="en-US" sz="2900" dirty="0"/>
                        <a:t>137</a:t>
                      </a:r>
                    </a:p>
                  </a:txBody>
                  <a:tcPr marT="34290" marB="34290" anchor="ctr"/>
                </a:tc>
                <a:tc>
                  <a:txBody>
                    <a:bodyPr/>
                    <a:lstStyle/>
                    <a:p>
                      <a:pPr algn="ctr"/>
                      <a:r>
                        <a:rPr lang="en-US" sz="2900" dirty="0"/>
                        <a:t>186</a:t>
                      </a:r>
                    </a:p>
                  </a:txBody>
                  <a:tcPr marT="34290" marB="34290" anchor="ctr"/>
                </a:tc>
                <a:extLst>
                  <a:ext uri="{0D108BD9-81ED-4DB2-BD59-A6C34878D82A}">
                    <a16:rowId xmlns:a16="http://schemas.microsoft.com/office/drawing/2014/main" val="10006"/>
                  </a:ext>
                </a:extLst>
              </a:tr>
            </a:tbl>
          </a:graphicData>
        </a:graphic>
      </p:graphicFrame>
      <p:graphicFrame>
        <p:nvGraphicFramePr>
          <p:cNvPr id="6" name="Chart 5">
            <a:extLst>
              <a:ext uri="{FF2B5EF4-FFF2-40B4-BE49-F238E27FC236}">
                <a16:creationId xmlns:a16="http://schemas.microsoft.com/office/drawing/2014/main" id="{9D1E1C65-B6B9-4497-8CC5-3C815C810515}"/>
              </a:ext>
            </a:extLst>
          </p:cNvPr>
          <p:cNvGraphicFramePr/>
          <p:nvPr>
            <p:extLst>
              <p:ext uri="{D42A27DB-BD31-4B8C-83A1-F6EECF244321}">
                <p14:modId xmlns:p14="http://schemas.microsoft.com/office/powerpoint/2010/main" val="1484491156"/>
              </p:ext>
            </p:extLst>
          </p:nvPr>
        </p:nvGraphicFramePr>
        <p:xfrm>
          <a:off x="29338748" y="7005226"/>
          <a:ext cx="13335000" cy="10444574"/>
        </p:xfrm>
        <a:graphic>
          <a:graphicData uri="http://schemas.openxmlformats.org/drawingml/2006/chart">
            <c:chart xmlns:c="http://schemas.openxmlformats.org/drawingml/2006/chart" xmlns:r="http://schemas.openxmlformats.org/officeDocument/2006/relationships" r:id="rId2"/>
          </a:graphicData>
        </a:graphic>
      </p:graphicFrame>
      <p:pic>
        <p:nvPicPr>
          <p:cNvPr id="9" name="Picture 8">
            <a:extLst>
              <a:ext uri="{FF2B5EF4-FFF2-40B4-BE49-F238E27FC236}">
                <a16:creationId xmlns:a16="http://schemas.microsoft.com/office/drawing/2014/main" id="{4CE1B25B-87FE-4553-B17E-93551D4B59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1347" y="-332545"/>
            <a:ext cx="8841309" cy="4106108"/>
          </a:xfrm>
          <a:prstGeom prst="rect">
            <a:avLst/>
          </a:prstGeom>
        </p:spPr>
      </p:pic>
      <p:sp>
        <p:nvSpPr>
          <p:cNvPr id="10" name="Text Box 15">
            <a:extLst>
              <a:ext uri="{FF2B5EF4-FFF2-40B4-BE49-F238E27FC236}">
                <a16:creationId xmlns:a16="http://schemas.microsoft.com/office/drawing/2014/main" id="{A1BB6FDB-1FA9-42A2-AC2C-C8425123298A}"/>
              </a:ext>
            </a:extLst>
          </p:cNvPr>
          <p:cNvSpPr txBox="1">
            <a:spLocks noChangeArrowheads="1"/>
          </p:cNvSpPr>
          <p:nvPr/>
        </p:nvSpPr>
        <p:spPr bwMode="auto">
          <a:xfrm>
            <a:off x="9903880" y="-303213"/>
            <a:ext cx="33973034" cy="274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9144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8001" b="1" dirty="0">
                <a:solidFill>
                  <a:schemeClr val="bg1"/>
                </a:solidFill>
                <a:latin typeface="Calibri" pitchFamily="34" charset="0"/>
              </a:rPr>
              <a:t>Descriptive Title for Slide</a:t>
            </a:r>
          </a:p>
        </p:txBody>
      </p:sp>
    </p:spTree>
    <p:extLst>
      <p:ext uri="{BB962C8B-B14F-4D97-AF65-F5344CB8AC3E}">
        <p14:creationId xmlns:p14="http://schemas.microsoft.com/office/powerpoint/2010/main" val="2550320676"/>
      </p:ext>
    </p:extLst>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532</TotalTime>
  <Words>874</Words>
  <Application>Microsoft Office PowerPoint</Application>
  <PresentationFormat>Custom</PresentationFormat>
  <Paragraphs>105</Paragraphs>
  <Slides>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Calibri</vt:lpstr>
      <vt:lpstr>Calibri Light</vt:lpstr>
      <vt:lpstr>Default Design</vt:lpstr>
      <vt:lpstr>Custom Design</vt:lpstr>
      <vt:lpstr>PowerPoint Presentation</vt:lpstr>
      <vt:lpstr>PowerPoint Presentation</vt:lpstr>
      <vt:lpstr>PowerPoint Presentation</vt:lpstr>
    </vt:vector>
  </TitlesOfParts>
  <Company>Genigraphics 800.790.4001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dc:title>
  <dc:creator>Genigraphics 800.790.4001</dc:creator>
  <dc:description>To order poster prints visit us at www.genigraphics.com</dc:description>
  <cp:lastModifiedBy>Lisa Lopez</cp:lastModifiedBy>
  <cp:revision>40</cp:revision>
  <dcterms:created xsi:type="dcterms:W3CDTF">2008-05-03T03:01:56Z</dcterms:created>
  <dcterms:modified xsi:type="dcterms:W3CDTF">2022-03-30T21:33:44Z</dcterms:modified>
</cp:coreProperties>
</file>