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6"/>
  </p:notesMasterIdLst>
  <p:sldIdLst>
    <p:sldId id="256" r:id="rId3"/>
    <p:sldId id="259" r:id="rId4"/>
    <p:sldId id="258" r:id="rId5"/>
  </p:sldIdLst>
  <p:sldSz cx="43891200" cy="21945600"/>
  <p:notesSz cx="7004050" cy="92837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38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FFFFFF"/>
    <a:srgbClr val="006699"/>
    <a:srgbClr val="CCECFF"/>
    <a:srgbClr val="F8F8F8"/>
    <a:srgbClr val="003A74"/>
    <a:srgbClr val="FFFF66"/>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30" d="100"/>
          <a:sy n="30" d="100"/>
        </p:scale>
        <p:origin x="174" y="192"/>
      </p:cViewPr>
      <p:guideLst>
        <p:guide orient="horz" pos="6912"/>
        <p:guide pos="13824"/>
      </p:guideLst>
    </p:cSldViewPr>
  </p:slideViewPr>
  <p:notesTextViewPr>
    <p:cViewPr>
      <p:scale>
        <a:sx n="100" d="100"/>
        <a:sy n="100" d="100"/>
      </p:scale>
      <p:origin x="0" y="0"/>
    </p:cViewPr>
  </p:notesTextViewPr>
  <p:notesViewPr>
    <p:cSldViewPr>
      <p:cViewPr varScale="1">
        <p:scale>
          <a:sx n="64" d="100"/>
          <a:sy n="64" d="100"/>
        </p:scale>
        <p:origin x="3163"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C3D-4472-ADFB-3B9BE70981BE}"/>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C3D-4472-ADFB-3B9BE70981BE}"/>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3C3D-4472-ADFB-3B9BE70981BE}"/>
            </c:ext>
          </c:extLst>
        </c:ser>
        <c:dLbls>
          <c:showLegendKey val="0"/>
          <c:showVal val="0"/>
          <c:showCatName val="0"/>
          <c:showSerName val="0"/>
          <c:showPercent val="0"/>
          <c:showBubbleSize val="0"/>
        </c:dLbls>
        <c:gapWidth val="150"/>
        <c:axId val="92998272"/>
        <c:axId val="93000064"/>
      </c:barChart>
      <c:catAx>
        <c:axId val="92998272"/>
        <c:scaling>
          <c:orientation val="minMax"/>
        </c:scaling>
        <c:delete val="0"/>
        <c:axPos val="b"/>
        <c:numFmt formatCode="General" sourceLinked="0"/>
        <c:majorTickMark val="out"/>
        <c:minorTickMark val="none"/>
        <c:tickLblPos val="nextTo"/>
        <c:crossAx val="93000064"/>
        <c:crosses val="autoZero"/>
        <c:auto val="1"/>
        <c:lblAlgn val="ctr"/>
        <c:lblOffset val="100"/>
        <c:noMultiLvlLbl val="0"/>
      </c:catAx>
      <c:valAx>
        <c:axId val="93000064"/>
        <c:scaling>
          <c:orientation val="minMax"/>
        </c:scaling>
        <c:delete val="0"/>
        <c:axPos val="l"/>
        <c:majorGridlines/>
        <c:numFmt formatCode="General" sourceLinked="1"/>
        <c:majorTickMark val="out"/>
        <c:minorTickMark val="none"/>
        <c:tickLblPos val="nextTo"/>
        <c:crossAx val="92998272"/>
        <c:crosses val="autoZero"/>
        <c:crossBetween val="between"/>
      </c:valAx>
    </c:plotArea>
    <c:legend>
      <c:legendPos val="r"/>
      <c:overlay val="0"/>
    </c:legend>
    <c:plotVisOnly val="1"/>
    <c:dispBlanksAs val="gap"/>
    <c:showDLblsOverMax val="0"/>
  </c:chart>
  <c:txPr>
    <a:bodyPr/>
    <a:lstStyle/>
    <a:p>
      <a:pPr>
        <a:defRPr sz="2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A87298EA-BFDD-4042-9E9A-D7C89DF22BA4}" type="datetimeFigureOut">
              <a:rPr lang="en-US" smtClean="0"/>
              <a:t>3/30/2022</a:t>
            </a:fld>
            <a:endParaRPr lang="en-US"/>
          </a:p>
        </p:txBody>
      </p:sp>
      <p:sp>
        <p:nvSpPr>
          <p:cNvPr id="4" name="Slide Image Placeholder 3"/>
          <p:cNvSpPr>
            <a:spLocks noGrp="1" noRot="1" noChangeAspect="1"/>
          </p:cNvSpPr>
          <p:nvPr>
            <p:ph type="sldImg" idx="2"/>
          </p:nvPr>
        </p:nvSpPr>
        <p:spPr>
          <a:xfrm>
            <a:off x="368300" y="1160463"/>
            <a:ext cx="62674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67225"/>
            <a:ext cx="5603875" cy="3656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353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7163" y="8818563"/>
            <a:ext cx="3035300" cy="465137"/>
          </a:xfrm>
          <a:prstGeom prst="rect">
            <a:avLst/>
          </a:prstGeom>
        </p:spPr>
        <p:txBody>
          <a:bodyPr vert="horz" lIns="91440" tIns="45720" rIns="91440" bIns="45720" rtlCol="0" anchor="b"/>
          <a:lstStyle>
            <a:lvl1pPr algn="r">
              <a:defRPr sz="1200"/>
            </a:lvl1pPr>
          </a:lstStyle>
          <a:p>
            <a:fld id="{2B3BE423-C84A-47E2-9C39-A69161714EC6}" type="slidenum">
              <a:rPr lang="en-US" smtClean="0"/>
              <a:t>‹#›</a:t>
            </a:fld>
            <a:endParaRPr lang="en-US"/>
          </a:p>
        </p:txBody>
      </p:sp>
    </p:spTree>
    <p:extLst>
      <p:ext uri="{BB962C8B-B14F-4D97-AF65-F5344CB8AC3E}">
        <p14:creationId xmlns:p14="http://schemas.microsoft.com/office/powerpoint/2010/main" val="4167832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825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9E55-ADCE-454C-ADE0-C247413231BF}"/>
              </a:ext>
            </a:extLst>
          </p:cNvPr>
          <p:cNvSpPr>
            <a:spLocks noGrp="1"/>
          </p:cNvSpPr>
          <p:nvPr>
            <p:ph type="title"/>
          </p:nvPr>
        </p:nvSpPr>
        <p:spPr>
          <a:xfrm>
            <a:off x="3022605" y="1462619"/>
            <a:ext cx="14157325" cy="51212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8952D4-900F-433A-A5AE-633F9F3D7407}"/>
              </a:ext>
            </a:extLst>
          </p:cNvPr>
          <p:cNvSpPr>
            <a:spLocks noGrp="1"/>
          </p:cNvSpPr>
          <p:nvPr>
            <p:ph idx="1"/>
          </p:nvPr>
        </p:nvSpPr>
        <p:spPr>
          <a:xfrm>
            <a:off x="18659475" y="3160183"/>
            <a:ext cx="22220238" cy="15595600"/>
          </a:xfrm>
        </p:spPr>
        <p:txBody>
          <a:bodyPr/>
          <a:lstStyle>
            <a:lvl1pPr>
              <a:defRPr sz="3200"/>
            </a:lvl1pPr>
            <a:lvl2pPr>
              <a:defRPr sz="2801"/>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E2E014-72DB-424E-975E-6AB5C6544C2F}"/>
              </a:ext>
            </a:extLst>
          </p:cNvPr>
          <p:cNvSpPr>
            <a:spLocks noGrp="1"/>
          </p:cNvSpPr>
          <p:nvPr>
            <p:ph type="body" sz="half" idx="2"/>
          </p:nvPr>
        </p:nvSpPr>
        <p:spPr>
          <a:xfrm>
            <a:off x="3022605" y="6583895"/>
            <a:ext cx="14157325" cy="12197291"/>
          </a:xfrm>
        </p:spPr>
        <p:txBody>
          <a:bodyPr/>
          <a:lstStyle>
            <a:lvl1pPr marL="0" indent="0">
              <a:buNone/>
              <a:defRPr sz="1601"/>
            </a:lvl1pPr>
            <a:lvl2pPr marL="457223" indent="0">
              <a:buNone/>
              <a:defRPr sz="1400"/>
            </a:lvl2pPr>
            <a:lvl3pPr marL="914445" indent="0">
              <a:buNone/>
              <a:defRPr sz="1200"/>
            </a:lvl3pPr>
            <a:lvl4pPr marL="1371669" indent="0">
              <a:buNone/>
              <a:defRPr sz="1001"/>
            </a:lvl4pPr>
            <a:lvl5pPr marL="1828892" indent="0">
              <a:buNone/>
              <a:defRPr sz="1001"/>
            </a:lvl5pPr>
            <a:lvl6pPr marL="2286114" indent="0">
              <a:buNone/>
              <a:defRPr sz="1001"/>
            </a:lvl6pPr>
            <a:lvl7pPr marL="2743337" indent="0">
              <a:buNone/>
              <a:defRPr sz="1001"/>
            </a:lvl7pPr>
            <a:lvl8pPr marL="3200561" indent="0">
              <a:buNone/>
              <a:defRPr sz="1001"/>
            </a:lvl8pPr>
            <a:lvl9pPr marL="3657783"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6BC1D660-38F2-4CA6-9551-1EC95CF6B3E1}"/>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6" name="Footer Placeholder 5">
            <a:extLst>
              <a:ext uri="{FF2B5EF4-FFF2-40B4-BE49-F238E27FC236}">
                <a16:creationId xmlns:a16="http://schemas.microsoft.com/office/drawing/2014/main" id="{ADF173B4-4508-4E5C-8608-50FDFDB457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661826-B403-4200-B872-384FB14E4AA3}"/>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229113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0AB0-0807-48AB-97EA-38645F0370C7}"/>
              </a:ext>
            </a:extLst>
          </p:cNvPr>
          <p:cNvSpPr>
            <a:spLocks noGrp="1"/>
          </p:cNvSpPr>
          <p:nvPr>
            <p:ph type="title"/>
          </p:nvPr>
        </p:nvSpPr>
        <p:spPr>
          <a:xfrm>
            <a:off x="3022605" y="1462619"/>
            <a:ext cx="14157325" cy="5121275"/>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EF7B37-73D4-4491-B6B4-6A46399DB300}"/>
              </a:ext>
            </a:extLst>
          </p:cNvPr>
          <p:cNvSpPr>
            <a:spLocks noGrp="1"/>
          </p:cNvSpPr>
          <p:nvPr>
            <p:ph type="pic" idx="1"/>
          </p:nvPr>
        </p:nvSpPr>
        <p:spPr>
          <a:xfrm>
            <a:off x="18659475" y="3160183"/>
            <a:ext cx="22220238" cy="15595600"/>
          </a:xfrm>
        </p:spPr>
        <p:txBody>
          <a:bodyPr/>
          <a:lstStyle>
            <a:lvl1pPr marL="0" indent="0">
              <a:buNone/>
              <a:defRPr sz="3200"/>
            </a:lvl1pPr>
            <a:lvl2pPr marL="457223" indent="0">
              <a:buNone/>
              <a:defRPr sz="2801"/>
            </a:lvl2pPr>
            <a:lvl3pPr marL="914445" indent="0">
              <a:buNone/>
              <a:defRPr sz="2400"/>
            </a:lvl3pPr>
            <a:lvl4pPr marL="1371669" indent="0">
              <a:buNone/>
              <a:defRPr sz="2000"/>
            </a:lvl4pPr>
            <a:lvl5pPr marL="1828892" indent="0">
              <a:buNone/>
              <a:defRPr sz="2000"/>
            </a:lvl5pPr>
            <a:lvl6pPr marL="2286114" indent="0">
              <a:buNone/>
              <a:defRPr sz="2000"/>
            </a:lvl6pPr>
            <a:lvl7pPr marL="2743337" indent="0">
              <a:buNone/>
              <a:defRPr sz="2000"/>
            </a:lvl7pPr>
            <a:lvl8pPr marL="3200561" indent="0">
              <a:buNone/>
              <a:defRPr sz="2000"/>
            </a:lvl8pPr>
            <a:lvl9pPr marL="3657783" indent="0">
              <a:buNone/>
              <a:defRPr sz="2000"/>
            </a:lvl9pPr>
          </a:lstStyle>
          <a:p>
            <a:endParaRPr lang="en-US"/>
          </a:p>
        </p:txBody>
      </p:sp>
      <p:sp>
        <p:nvSpPr>
          <p:cNvPr id="4" name="Text Placeholder 3">
            <a:extLst>
              <a:ext uri="{FF2B5EF4-FFF2-40B4-BE49-F238E27FC236}">
                <a16:creationId xmlns:a16="http://schemas.microsoft.com/office/drawing/2014/main" id="{47DDEA5C-0D7B-426E-B7F0-6C72416C4BE8}"/>
              </a:ext>
            </a:extLst>
          </p:cNvPr>
          <p:cNvSpPr>
            <a:spLocks noGrp="1"/>
          </p:cNvSpPr>
          <p:nvPr>
            <p:ph type="body" sz="half" idx="2"/>
          </p:nvPr>
        </p:nvSpPr>
        <p:spPr>
          <a:xfrm>
            <a:off x="3022605" y="6583895"/>
            <a:ext cx="14157325" cy="12197291"/>
          </a:xfrm>
        </p:spPr>
        <p:txBody>
          <a:bodyPr/>
          <a:lstStyle>
            <a:lvl1pPr marL="0" indent="0">
              <a:buNone/>
              <a:defRPr sz="1601"/>
            </a:lvl1pPr>
            <a:lvl2pPr marL="457223" indent="0">
              <a:buNone/>
              <a:defRPr sz="1400"/>
            </a:lvl2pPr>
            <a:lvl3pPr marL="914445" indent="0">
              <a:buNone/>
              <a:defRPr sz="1200"/>
            </a:lvl3pPr>
            <a:lvl4pPr marL="1371669" indent="0">
              <a:buNone/>
              <a:defRPr sz="1001"/>
            </a:lvl4pPr>
            <a:lvl5pPr marL="1828892" indent="0">
              <a:buNone/>
              <a:defRPr sz="1001"/>
            </a:lvl5pPr>
            <a:lvl6pPr marL="2286114" indent="0">
              <a:buNone/>
              <a:defRPr sz="1001"/>
            </a:lvl6pPr>
            <a:lvl7pPr marL="2743337" indent="0">
              <a:buNone/>
              <a:defRPr sz="1001"/>
            </a:lvl7pPr>
            <a:lvl8pPr marL="3200561" indent="0">
              <a:buNone/>
              <a:defRPr sz="1001"/>
            </a:lvl8pPr>
            <a:lvl9pPr marL="3657783"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D7719827-830D-4498-A651-EBDAC4D9B010}"/>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6" name="Footer Placeholder 5">
            <a:extLst>
              <a:ext uri="{FF2B5EF4-FFF2-40B4-BE49-F238E27FC236}">
                <a16:creationId xmlns:a16="http://schemas.microsoft.com/office/drawing/2014/main" id="{08924CCB-336B-41B0-B885-74DCCA5F81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C2C18E-7C83-40D2-8BFD-3A5692FF2654}"/>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76566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D0B46-17E4-4517-A867-E26B77BBFD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645AC6-524A-48E8-A56E-19F3B5AADD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FA6C2-E893-4F7F-AE59-81E4D412977F}"/>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5" name="Footer Placeholder 4">
            <a:extLst>
              <a:ext uri="{FF2B5EF4-FFF2-40B4-BE49-F238E27FC236}">
                <a16:creationId xmlns:a16="http://schemas.microsoft.com/office/drawing/2014/main" id="{5402B7C0-9111-46A3-ACB7-576F0FB598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08BBD2-F12F-419A-ADC8-3C2C6E70AB53}"/>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2301646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072193-63CA-4B92-8DB5-5F31E36722E5}"/>
              </a:ext>
            </a:extLst>
          </p:cNvPr>
          <p:cNvSpPr>
            <a:spLocks noGrp="1"/>
          </p:cNvSpPr>
          <p:nvPr>
            <p:ph type="title" orient="vert"/>
          </p:nvPr>
        </p:nvSpPr>
        <p:spPr>
          <a:xfrm>
            <a:off x="31410275" y="1168400"/>
            <a:ext cx="9463088" cy="1859809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532EC8-9F54-473A-97CF-40BC3D165D80}"/>
              </a:ext>
            </a:extLst>
          </p:cNvPr>
          <p:cNvSpPr>
            <a:spLocks noGrp="1"/>
          </p:cNvSpPr>
          <p:nvPr>
            <p:ph type="body" orient="vert" idx="1"/>
          </p:nvPr>
        </p:nvSpPr>
        <p:spPr>
          <a:xfrm>
            <a:off x="3017843" y="1168400"/>
            <a:ext cx="28240037" cy="18598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759128-5F61-4EF5-AEF5-2B0FD367CFD0}"/>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5" name="Footer Placeholder 4">
            <a:extLst>
              <a:ext uri="{FF2B5EF4-FFF2-40B4-BE49-F238E27FC236}">
                <a16:creationId xmlns:a16="http://schemas.microsoft.com/office/drawing/2014/main" id="{5904447F-1DF6-4242-AD7B-752A35985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E6EEC-450E-43D4-9BDC-3F9A74C3CF4B}"/>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28756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666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74D66-AA06-405A-9628-830A7B1D0AD3}"/>
              </a:ext>
            </a:extLst>
          </p:cNvPr>
          <p:cNvSpPr>
            <a:spLocks noGrp="1"/>
          </p:cNvSpPr>
          <p:nvPr>
            <p:ph type="ctrTitle"/>
          </p:nvPr>
        </p:nvSpPr>
        <p:spPr>
          <a:xfrm>
            <a:off x="5486400" y="3591986"/>
            <a:ext cx="32918400" cy="7640109"/>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14FE7D-5E8B-4A9B-B200-644950CA7A01}"/>
              </a:ext>
            </a:extLst>
          </p:cNvPr>
          <p:cNvSpPr>
            <a:spLocks noGrp="1"/>
          </p:cNvSpPr>
          <p:nvPr>
            <p:ph type="subTitle" idx="1"/>
          </p:nvPr>
        </p:nvSpPr>
        <p:spPr>
          <a:xfrm>
            <a:off x="5486400" y="11526311"/>
            <a:ext cx="32918400" cy="5299075"/>
          </a:xfrm>
        </p:spPr>
        <p:txBody>
          <a:bodyPr/>
          <a:lstStyle>
            <a:lvl1pPr marL="0" indent="0" algn="ctr">
              <a:buNone/>
              <a:defRPr sz="2400"/>
            </a:lvl1pPr>
            <a:lvl2pPr marL="457223" indent="0" algn="ctr">
              <a:buNone/>
              <a:defRPr sz="2000"/>
            </a:lvl2pPr>
            <a:lvl3pPr marL="914445" indent="0" algn="ctr">
              <a:buNone/>
              <a:defRPr sz="1800"/>
            </a:lvl3pPr>
            <a:lvl4pPr marL="1371669" indent="0" algn="ctr">
              <a:buNone/>
              <a:defRPr sz="1601"/>
            </a:lvl4pPr>
            <a:lvl5pPr marL="1828892" indent="0" algn="ctr">
              <a:buNone/>
              <a:defRPr sz="1601"/>
            </a:lvl5pPr>
            <a:lvl6pPr marL="2286114" indent="0" algn="ctr">
              <a:buNone/>
              <a:defRPr sz="1601"/>
            </a:lvl6pPr>
            <a:lvl7pPr marL="2743337" indent="0" algn="ctr">
              <a:buNone/>
              <a:defRPr sz="1601"/>
            </a:lvl7pPr>
            <a:lvl8pPr marL="3200561" indent="0" algn="ctr">
              <a:buNone/>
              <a:defRPr sz="1601"/>
            </a:lvl8pPr>
            <a:lvl9pPr marL="3657783" indent="0" algn="ctr">
              <a:buNone/>
              <a:defRPr sz="1601"/>
            </a:lvl9pPr>
          </a:lstStyle>
          <a:p>
            <a:r>
              <a:rPr lang="en-US"/>
              <a:t>Click to edit Master subtitle style</a:t>
            </a:r>
          </a:p>
        </p:txBody>
      </p:sp>
      <p:sp>
        <p:nvSpPr>
          <p:cNvPr id="4" name="Date Placeholder 3">
            <a:extLst>
              <a:ext uri="{FF2B5EF4-FFF2-40B4-BE49-F238E27FC236}">
                <a16:creationId xmlns:a16="http://schemas.microsoft.com/office/drawing/2014/main" id="{57591183-F955-4719-879B-6E0934951604}"/>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5" name="Footer Placeholder 4">
            <a:extLst>
              <a:ext uri="{FF2B5EF4-FFF2-40B4-BE49-F238E27FC236}">
                <a16:creationId xmlns:a16="http://schemas.microsoft.com/office/drawing/2014/main" id="{AD546BAD-1619-48F9-A02D-0535391338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6A9115-D7C6-4B7A-B42F-2E6EEE2E413E}"/>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37626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1876F-F00C-4336-8F2E-DC3A086A2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72865D-A9B1-4C05-965D-0EF1FFBF90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783091-FCE8-40AB-8AEC-27795A4DA750}"/>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5" name="Footer Placeholder 4">
            <a:extLst>
              <a:ext uri="{FF2B5EF4-FFF2-40B4-BE49-F238E27FC236}">
                <a16:creationId xmlns:a16="http://schemas.microsoft.com/office/drawing/2014/main" id="{826EF5C4-ED5C-4495-B98E-6F0267EDC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3C06F-AF4D-49B1-8EF1-5AE319C3FCED}"/>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19150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46D4-9686-490F-AE4D-45AC9F970EAB}"/>
              </a:ext>
            </a:extLst>
          </p:cNvPr>
          <p:cNvSpPr>
            <a:spLocks noGrp="1"/>
          </p:cNvSpPr>
          <p:nvPr>
            <p:ph type="title"/>
          </p:nvPr>
        </p:nvSpPr>
        <p:spPr>
          <a:xfrm>
            <a:off x="2994030" y="5471586"/>
            <a:ext cx="37857113" cy="912812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C767BC-1894-4E27-9ADE-3E7B315515D1}"/>
              </a:ext>
            </a:extLst>
          </p:cNvPr>
          <p:cNvSpPr>
            <a:spLocks noGrp="1"/>
          </p:cNvSpPr>
          <p:nvPr>
            <p:ph type="body" idx="1"/>
          </p:nvPr>
        </p:nvSpPr>
        <p:spPr>
          <a:xfrm>
            <a:off x="2994030" y="14686492"/>
            <a:ext cx="37857113" cy="4800600"/>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5" indent="0">
              <a:buNone/>
              <a:defRPr sz="1800">
                <a:solidFill>
                  <a:schemeClr val="tx1">
                    <a:tint val="75000"/>
                  </a:schemeClr>
                </a:solidFill>
              </a:defRPr>
            </a:lvl3pPr>
            <a:lvl4pPr marL="1371669" indent="0">
              <a:buNone/>
              <a:defRPr sz="1601">
                <a:solidFill>
                  <a:schemeClr val="tx1">
                    <a:tint val="75000"/>
                  </a:schemeClr>
                </a:solidFill>
              </a:defRPr>
            </a:lvl4pPr>
            <a:lvl5pPr marL="1828892" indent="0">
              <a:buNone/>
              <a:defRPr sz="1601">
                <a:solidFill>
                  <a:schemeClr val="tx1">
                    <a:tint val="75000"/>
                  </a:schemeClr>
                </a:solidFill>
              </a:defRPr>
            </a:lvl5pPr>
            <a:lvl6pPr marL="2286114" indent="0">
              <a:buNone/>
              <a:defRPr sz="1601">
                <a:solidFill>
                  <a:schemeClr val="tx1">
                    <a:tint val="75000"/>
                  </a:schemeClr>
                </a:solidFill>
              </a:defRPr>
            </a:lvl6pPr>
            <a:lvl7pPr marL="2743337" indent="0">
              <a:buNone/>
              <a:defRPr sz="1601">
                <a:solidFill>
                  <a:schemeClr val="tx1">
                    <a:tint val="75000"/>
                  </a:schemeClr>
                </a:solidFill>
              </a:defRPr>
            </a:lvl7pPr>
            <a:lvl8pPr marL="3200561" indent="0">
              <a:buNone/>
              <a:defRPr sz="1601">
                <a:solidFill>
                  <a:schemeClr val="tx1">
                    <a:tint val="75000"/>
                  </a:schemeClr>
                </a:solidFill>
              </a:defRPr>
            </a:lvl8pPr>
            <a:lvl9pPr marL="3657783" indent="0">
              <a:buNone/>
              <a:defRPr sz="1601">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A5D49A-03B4-4FCD-8503-58BA32881A78}"/>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5" name="Footer Placeholder 4">
            <a:extLst>
              <a:ext uri="{FF2B5EF4-FFF2-40B4-BE49-F238E27FC236}">
                <a16:creationId xmlns:a16="http://schemas.microsoft.com/office/drawing/2014/main" id="{660E1FDB-5B37-45E0-8C7D-5DA661CE1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09DD08-19C2-4FA3-9534-2AA67F0B992B}"/>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100615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06457-87C1-4862-BCC9-39E6143E92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BB355E-AA53-49D0-8AC5-3B6C1BA0BBD8}"/>
              </a:ext>
            </a:extLst>
          </p:cNvPr>
          <p:cNvSpPr>
            <a:spLocks noGrp="1"/>
          </p:cNvSpPr>
          <p:nvPr>
            <p:ph sz="half" idx="1"/>
          </p:nvPr>
        </p:nvSpPr>
        <p:spPr>
          <a:xfrm>
            <a:off x="3017838" y="5842000"/>
            <a:ext cx="18851562" cy="139244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E2DB49-727E-4C85-8213-56FA9D4FCC7D}"/>
              </a:ext>
            </a:extLst>
          </p:cNvPr>
          <p:cNvSpPr>
            <a:spLocks noGrp="1"/>
          </p:cNvSpPr>
          <p:nvPr>
            <p:ph sz="half" idx="2"/>
          </p:nvPr>
        </p:nvSpPr>
        <p:spPr>
          <a:xfrm>
            <a:off x="22021802" y="5842000"/>
            <a:ext cx="18851563" cy="139244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76B7FC-A490-476E-8FF2-98EC6FE1DF2A}"/>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6" name="Footer Placeholder 5">
            <a:extLst>
              <a:ext uri="{FF2B5EF4-FFF2-40B4-BE49-F238E27FC236}">
                <a16:creationId xmlns:a16="http://schemas.microsoft.com/office/drawing/2014/main" id="{86340D91-332E-486D-ACA6-F54126F005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1DF586-155A-4F70-8C0E-42B630ED82BA}"/>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3471403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16745-6991-4BA6-B41A-3C914F83BA2F}"/>
              </a:ext>
            </a:extLst>
          </p:cNvPr>
          <p:cNvSpPr>
            <a:spLocks noGrp="1"/>
          </p:cNvSpPr>
          <p:nvPr>
            <p:ph type="title"/>
          </p:nvPr>
        </p:nvSpPr>
        <p:spPr>
          <a:xfrm>
            <a:off x="3022600" y="1168400"/>
            <a:ext cx="37857113" cy="42418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943A77-0E85-4849-BDBA-0B2EDD9008EF}"/>
              </a:ext>
            </a:extLst>
          </p:cNvPr>
          <p:cNvSpPr>
            <a:spLocks noGrp="1"/>
          </p:cNvSpPr>
          <p:nvPr>
            <p:ph type="body" idx="1"/>
          </p:nvPr>
        </p:nvSpPr>
        <p:spPr>
          <a:xfrm>
            <a:off x="3022600" y="5379509"/>
            <a:ext cx="18568988" cy="2636308"/>
          </a:xfrm>
        </p:spPr>
        <p:txBody>
          <a:bodyPr anchor="b"/>
          <a:lstStyle>
            <a:lvl1pPr marL="0" indent="0">
              <a:buNone/>
              <a:defRPr sz="2400" b="1"/>
            </a:lvl1pPr>
            <a:lvl2pPr marL="457223" indent="0">
              <a:buNone/>
              <a:defRPr sz="2000" b="1"/>
            </a:lvl2pPr>
            <a:lvl3pPr marL="914445" indent="0">
              <a:buNone/>
              <a:defRPr sz="1800" b="1"/>
            </a:lvl3pPr>
            <a:lvl4pPr marL="1371669" indent="0">
              <a:buNone/>
              <a:defRPr sz="1601" b="1"/>
            </a:lvl4pPr>
            <a:lvl5pPr marL="1828892" indent="0">
              <a:buNone/>
              <a:defRPr sz="1601" b="1"/>
            </a:lvl5pPr>
            <a:lvl6pPr marL="2286114" indent="0">
              <a:buNone/>
              <a:defRPr sz="1601" b="1"/>
            </a:lvl6pPr>
            <a:lvl7pPr marL="2743337" indent="0">
              <a:buNone/>
              <a:defRPr sz="1601" b="1"/>
            </a:lvl7pPr>
            <a:lvl8pPr marL="3200561" indent="0">
              <a:buNone/>
              <a:defRPr sz="1601" b="1"/>
            </a:lvl8pPr>
            <a:lvl9pPr marL="3657783" indent="0">
              <a:buNone/>
              <a:defRPr sz="1601" b="1"/>
            </a:lvl9pPr>
          </a:lstStyle>
          <a:p>
            <a:pPr lvl="0"/>
            <a:r>
              <a:rPr lang="en-US"/>
              <a:t>Click to edit Master text styles</a:t>
            </a:r>
          </a:p>
        </p:txBody>
      </p:sp>
      <p:sp>
        <p:nvSpPr>
          <p:cNvPr id="4" name="Content Placeholder 3">
            <a:extLst>
              <a:ext uri="{FF2B5EF4-FFF2-40B4-BE49-F238E27FC236}">
                <a16:creationId xmlns:a16="http://schemas.microsoft.com/office/drawing/2014/main" id="{84724D50-B343-42A6-BA9C-5C31789D5ADD}"/>
              </a:ext>
            </a:extLst>
          </p:cNvPr>
          <p:cNvSpPr>
            <a:spLocks noGrp="1"/>
          </p:cNvSpPr>
          <p:nvPr>
            <p:ph sz="half" idx="2"/>
          </p:nvPr>
        </p:nvSpPr>
        <p:spPr>
          <a:xfrm>
            <a:off x="3022600" y="8015817"/>
            <a:ext cx="18568988" cy="11790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A10BE0-8E3E-402C-91C0-7333718FD583}"/>
              </a:ext>
            </a:extLst>
          </p:cNvPr>
          <p:cNvSpPr>
            <a:spLocks noGrp="1"/>
          </p:cNvSpPr>
          <p:nvPr>
            <p:ph type="body" sz="quarter" idx="3"/>
          </p:nvPr>
        </p:nvSpPr>
        <p:spPr>
          <a:xfrm>
            <a:off x="22220239" y="5379509"/>
            <a:ext cx="18659475" cy="2636308"/>
          </a:xfrm>
        </p:spPr>
        <p:txBody>
          <a:bodyPr anchor="b"/>
          <a:lstStyle>
            <a:lvl1pPr marL="0" indent="0">
              <a:buNone/>
              <a:defRPr sz="2400" b="1"/>
            </a:lvl1pPr>
            <a:lvl2pPr marL="457223" indent="0">
              <a:buNone/>
              <a:defRPr sz="2000" b="1"/>
            </a:lvl2pPr>
            <a:lvl3pPr marL="914445" indent="0">
              <a:buNone/>
              <a:defRPr sz="1800" b="1"/>
            </a:lvl3pPr>
            <a:lvl4pPr marL="1371669" indent="0">
              <a:buNone/>
              <a:defRPr sz="1601" b="1"/>
            </a:lvl4pPr>
            <a:lvl5pPr marL="1828892" indent="0">
              <a:buNone/>
              <a:defRPr sz="1601" b="1"/>
            </a:lvl5pPr>
            <a:lvl6pPr marL="2286114" indent="0">
              <a:buNone/>
              <a:defRPr sz="1601" b="1"/>
            </a:lvl6pPr>
            <a:lvl7pPr marL="2743337" indent="0">
              <a:buNone/>
              <a:defRPr sz="1601" b="1"/>
            </a:lvl7pPr>
            <a:lvl8pPr marL="3200561" indent="0">
              <a:buNone/>
              <a:defRPr sz="1601" b="1"/>
            </a:lvl8pPr>
            <a:lvl9pPr marL="3657783" indent="0">
              <a:buNone/>
              <a:defRPr sz="1601" b="1"/>
            </a:lvl9pPr>
          </a:lstStyle>
          <a:p>
            <a:pPr lvl="0"/>
            <a:r>
              <a:rPr lang="en-US"/>
              <a:t>Click to edit Master text styles</a:t>
            </a:r>
          </a:p>
        </p:txBody>
      </p:sp>
      <p:sp>
        <p:nvSpPr>
          <p:cNvPr id="6" name="Content Placeholder 5">
            <a:extLst>
              <a:ext uri="{FF2B5EF4-FFF2-40B4-BE49-F238E27FC236}">
                <a16:creationId xmlns:a16="http://schemas.microsoft.com/office/drawing/2014/main" id="{CD9728D8-7C41-4EFA-B550-A985540F1254}"/>
              </a:ext>
            </a:extLst>
          </p:cNvPr>
          <p:cNvSpPr>
            <a:spLocks noGrp="1"/>
          </p:cNvSpPr>
          <p:nvPr>
            <p:ph sz="quarter" idx="4"/>
          </p:nvPr>
        </p:nvSpPr>
        <p:spPr>
          <a:xfrm>
            <a:off x="22220239" y="8015817"/>
            <a:ext cx="18659475" cy="11790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9FEEDB-A88C-42D5-AAB7-7A912D2C597C}"/>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8" name="Footer Placeholder 7">
            <a:extLst>
              <a:ext uri="{FF2B5EF4-FFF2-40B4-BE49-F238E27FC236}">
                <a16:creationId xmlns:a16="http://schemas.microsoft.com/office/drawing/2014/main" id="{A0E83550-71C6-480F-B5C7-40218C1971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7AF17F-318A-4631-89DA-57228A974CC3}"/>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188687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096C-FCF8-4E99-BBB8-FFAC8F49D2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2B4B5C-6301-470A-92F0-DB3A2B4396E8}"/>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4" name="Footer Placeholder 3">
            <a:extLst>
              <a:ext uri="{FF2B5EF4-FFF2-40B4-BE49-F238E27FC236}">
                <a16:creationId xmlns:a16="http://schemas.microsoft.com/office/drawing/2014/main" id="{803EA39E-7CAF-4A76-8668-8F0B11F602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27490C-1092-4B8A-A79D-5219C9CCC632}"/>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35126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7FFDEA-9BF0-44B3-835C-1F393DED84D8}"/>
              </a:ext>
            </a:extLst>
          </p:cNvPr>
          <p:cNvSpPr>
            <a:spLocks noGrp="1"/>
          </p:cNvSpPr>
          <p:nvPr>
            <p:ph type="dt" sz="half" idx="10"/>
          </p:nvPr>
        </p:nvSpPr>
        <p:spPr/>
        <p:txBody>
          <a:bodyPr/>
          <a:lstStyle/>
          <a:p>
            <a:fld id="{FB56C715-04A6-4050-A3D7-A5D19C33D6E6}" type="datetimeFigureOut">
              <a:rPr lang="en-US" smtClean="0"/>
              <a:t>3/30/2022</a:t>
            </a:fld>
            <a:endParaRPr lang="en-US"/>
          </a:p>
        </p:txBody>
      </p:sp>
      <p:sp>
        <p:nvSpPr>
          <p:cNvPr id="3" name="Footer Placeholder 2">
            <a:extLst>
              <a:ext uri="{FF2B5EF4-FFF2-40B4-BE49-F238E27FC236}">
                <a16:creationId xmlns:a16="http://schemas.microsoft.com/office/drawing/2014/main" id="{0CCF678B-3721-473A-B29C-D25E4FCC85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1A0EA7-368C-44D0-8684-1CAC8FC33C5F}"/>
              </a:ext>
            </a:extLst>
          </p:cNvPr>
          <p:cNvSpPr>
            <a:spLocks noGrp="1"/>
          </p:cNvSpPr>
          <p:nvPr>
            <p:ph type="sldNum" sz="quarter" idx="12"/>
          </p:nvPr>
        </p:nvSpPr>
        <p:spPr/>
        <p:txBody>
          <a:bodyPr/>
          <a:lstStyle/>
          <a:p>
            <a:fld id="{4BC8C083-4B87-417B-8370-FBE17981A51C}" type="slidenum">
              <a:rPr lang="en-US" smtClean="0"/>
              <a:t>‹#›</a:t>
            </a:fld>
            <a:endParaRPr lang="en-US"/>
          </a:p>
        </p:txBody>
      </p:sp>
    </p:spTree>
    <p:extLst>
      <p:ext uri="{BB962C8B-B14F-4D97-AF65-F5344CB8AC3E}">
        <p14:creationId xmlns:p14="http://schemas.microsoft.com/office/powerpoint/2010/main" val="26574369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5" y="3655483"/>
            <a:ext cx="9140825" cy="18288000"/>
          </a:xfrm>
          <a:prstGeom prst="rect">
            <a:avLst/>
          </a:prstGeom>
          <a:solidFill>
            <a:schemeClr val="accent1">
              <a:lumMod val="75000"/>
            </a:schemeClr>
          </a:solidFill>
          <a:ln>
            <a:noFill/>
          </a:ln>
          <a:effectLst/>
        </p:spPr>
        <p:txBody>
          <a:bodyPr wrap="none" lIns="457200" tIns="228600" rIns="457200" bIns="457200"/>
          <a:lstStyle/>
          <a:p>
            <a:pPr algn="ctr" defTabSz="4389657"/>
            <a:endParaRPr lang="en-US" sz="4800" dirty="0">
              <a:latin typeface="Calibri" pitchFamily="34" charset="0"/>
            </a:endParaRPr>
          </a:p>
        </p:txBody>
      </p:sp>
      <p:sp>
        <p:nvSpPr>
          <p:cNvPr id="1032" name="Rectangle 8"/>
          <p:cNvSpPr>
            <a:spLocks noChangeArrowheads="1"/>
          </p:cNvSpPr>
          <p:nvPr userDrawn="1"/>
        </p:nvSpPr>
        <p:spPr bwMode="auto">
          <a:xfrm>
            <a:off x="9140825" y="0"/>
            <a:ext cx="34747200" cy="3656542"/>
          </a:xfrm>
          <a:prstGeom prst="rect">
            <a:avLst/>
          </a:prstGeom>
          <a:solidFill>
            <a:schemeClr val="accent1">
              <a:lumMod val="75000"/>
            </a:schemeClr>
          </a:solidFill>
          <a:ln>
            <a:noFill/>
          </a:ln>
          <a:effectLst/>
        </p:spPr>
        <p:txBody>
          <a:bodyPr wrap="none" lIns="457200" tIns="457200" rIns="457200" bIns="457200"/>
          <a:lstStyle/>
          <a:p>
            <a:endParaRPr lang="en-US" sz="3200" dirty="0">
              <a:latin typeface="Calibri" pitchFamily="34" charset="0"/>
            </a:endParaRPr>
          </a:p>
        </p:txBody>
      </p:sp>
      <p:sp>
        <p:nvSpPr>
          <p:cNvPr id="1033" name="Rectangle 9"/>
          <p:cNvSpPr>
            <a:spLocks noChangeArrowheads="1"/>
          </p:cNvSpPr>
          <p:nvPr userDrawn="1"/>
        </p:nvSpPr>
        <p:spPr bwMode="auto">
          <a:xfrm>
            <a:off x="9140825" y="3655483"/>
            <a:ext cx="34747200" cy="18288000"/>
          </a:xfrm>
          <a:prstGeom prst="rect">
            <a:avLst/>
          </a:prstGeom>
          <a:solidFill>
            <a:schemeClr val="bg2"/>
          </a:solidFill>
          <a:ln>
            <a:noFill/>
          </a:ln>
          <a:effectLst/>
        </p:spPr>
        <p:txBody>
          <a:bodyPr wrap="none" lIns="457200" tIns="457200" rIns="457200" bIns="457200"/>
          <a:lstStyle/>
          <a:p>
            <a:endParaRPr lang="en-US" sz="3200" dirty="0">
              <a:latin typeface="Calibri" pitchFamily="34" charset="0"/>
            </a:endParaRPr>
          </a:p>
        </p:txBody>
      </p:sp>
      <p:sp>
        <p:nvSpPr>
          <p:cNvPr id="1035" name="Line 11"/>
          <p:cNvSpPr>
            <a:spLocks noChangeShapeType="1"/>
          </p:cNvSpPr>
          <p:nvPr userDrawn="1"/>
        </p:nvSpPr>
        <p:spPr bwMode="auto">
          <a:xfrm>
            <a:off x="9144000" y="0"/>
            <a:ext cx="0" cy="21945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dirty="0">
              <a:latin typeface="Calibri" pitchFamily="34" charset="0"/>
            </a:endParaRPr>
          </a:p>
        </p:txBody>
      </p:sp>
      <p:sp>
        <p:nvSpPr>
          <p:cNvPr id="1036" name="Line 12"/>
          <p:cNvSpPr>
            <a:spLocks noChangeShapeType="1"/>
          </p:cNvSpPr>
          <p:nvPr userDrawn="1"/>
        </p:nvSpPr>
        <p:spPr bwMode="auto">
          <a:xfrm>
            <a:off x="0" y="3657600"/>
            <a:ext cx="43891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dirty="0">
              <a:latin typeface="Calibri" pitchFamily="34" charset="0"/>
            </a:endParaRP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404805" y="21742400"/>
            <a:ext cx="5297435" cy="1239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389657" rtl="0" fontAlgn="base">
        <a:spcBef>
          <a:spcPct val="0"/>
        </a:spcBef>
        <a:spcAft>
          <a:spcPct val="0"/>
        </a:spcAft>
        <a:defRPr sz="21101">
          <a:solidFill>
            <a:schemeClr val="tx2"/>
          </a:solidFill>
          <a:latin typeface="+mj-lt"/>
          <a:ea typeface="+mj-ea"/>
          <a:cs typeface="+mj-cs"/>
        </a:defRPr>
      </a:lvl1pPr>
      <a:lvl2pPr algn="ctr" defTabSz="4389657" rtl="0" fontAlgn="base">
        <a:spcBef>
          <a:spcPct val="0"/>
        </a:spcBef>
        <a:spcAft>
          <a:spcPct val="0"/>
        </a:spcAft>
        <a:defRPr sz="21101">
          <a:solidFill>
            <a:schemeClr val="tx2"/>
          </a:solidFill>
          <a:latin typeface="Arial" charset="0"/>
        </a:defRPr>
      </a:lvl2pPr>
      <a:lvl3pPr algn="ctr" defTabSz="4389657" rtl="0" fontAlgn="base">
        <a:spcBef>
          <a:spcPct val="0"/>
        </a:spcBef>
        <a:spcAft>
          <a:spcPct val="0"/>
        </a:spcAft>
        <a:defRPr sz="21101">
          <a:solidFill>
            <a:schemeClr val="tx2"/>
          </a:solidFill>
          <a:latin typeface="Arial" charset="0"/>
        </a:defRPr>
      </a:lvl3pPr>
      <a:lvl4pPr algn="ctr" defTabSz="4389657" rtl="0" fontAlgn="base">
        <a:spcBef>
          <a:spcPct val="0"/>
        </a:spcBef>
        <a:spcAft>
          <a:spcPct val="0"/>
        </a:spcAft>
        <a:defRPr sz="21101">
          <a:solidFill>
            <a:schemeClr val="tx2"/>
          </a:solidFill>
          <a:latin typeface="Arial" charset="0"/>
        </a:defRPr>
      </a:lvl4pPr>
      <a:lvl5pPr algn="ctr" defTabSz="4389657" rtl="0" fontAlgn="base">
        <a:spcBef>
          <a:spcPct val="0"/>
        </a:spcBef>
        <a:spcAft>
          <a:spcPct val="0"/>
        </a:spcAft>
        <a:defRPr sz="21101">
          <a:solidFill>
            <a:schemeClr val="tx2"/>
          </a:solidFill>
          <a:latin typeface="Arial" charset="0"/>
        </a:defRPr>
      </a:lvl5pPr>
      <a:lvl6pPr marL="457223" algn="ctr" defTabSz="4389657" rtl="0" fontAlgn="base">
        <a:spcBef>
          <a:spcPct val="0"/>
        </a:spcBef>
        <a:spcAft>
          <a:spcPct val="0"/>
        </a:spcAft>
        <a:defRPr sz="21101">
          <a:solidFill>
            <a:schemeClr val="tx2"/>
          </a:solidFill>
          <a:latin typeface="Arial" charset="0"/>
        </a:defRPr>
      </a:lvl6pPr>
      <a:lvl7pPr marL="914445" algn="ctr" defTabSz="4389657" rtl="0" fontAlgn="base">
        <a:spcBef>
          <a:spcPct val="0"/>
        </a:spcBef>
        <a:spcAft>
          <a:spcPct val="0"/>
        </a:spcAft>
        <a:defRPr sz="21101">
          <a:solidFill>
            <a:schemeClr val="tx2"/>
          </a:solidFill>
          <a:latin typeface="Arial" charset="0"/>
        </a:defRPr>
      </a:lvl7pPr>
      <a:lvl8pPr marL="1371669" algn="ctr" defTabSz="4389657" rtl="0" fontAlgn="base">
        <a:spcBef>
          <a:spcPct val="0"/>
        </a:spcBef>
        <a:spcAft>
          <a:spcPct val="0"/>
        </a:spcAft>
        <a:defRPr sz="21101">
          <a:solidFill>
            <a:schemeClr val="tx2"/>
          </a:solidFill>
          <a:latin typeface="Arial" charset="0"/>
        </a:defRPr>
      </a:lvl8pPr>
      <a:lvl9pPr marL="1828892" algn="ctr" defTabSz="4389657" rtl="0" fontAlgn="base">
        <a:spcBef>
          <a:spcPct val="0"/>
        </a:spcBef>
        <a:spcAft>
          <a:spcPct val="0"/>
        </a:spcAft>
        <a:defRPr sz="21101">
          <a:solidFill>
            <a:schemeClr val="tx2"/>
          </a:solidFill>
          <a:latin typeface="Arial" charset="0"/>
        </a:defRPr>
      </a:lvl9pPr>
    </p:titleStyle>
    <p:bodyStyle>
      <a:lvl1pPr marL="1646321" indent="-1646321" algn="l" defTabSz="4389657" rtl="0" fontAlgn="base">
        <a:spcBef>
          <a:spcPct val="20000"/>
        </a:spcBef>
        <a:spcAft>
          <a:spcPct val="0"/>
        </a:spcAft>
        <a:buChar char="•"/>
        <a:defRPr sz="15401">
          <a:solidFill>
            <a:schemeClr val="tx1"/>
          </a:solidFill>
          <a:latin typeface="+mn-lt"/>
          <a:ea typeface="+mn-ea"/>
          <a:cs typeface="+mn-cs"/>
        </a:defRPr>
      </a:lvl1pPr>
      <a:lvl2pPr marL="3565704" indent="-1371669" algn="l" defTabSz="4389657" rtl="0" fontAlgn="base">
        <a:spcBef>
          <a:spcPct val="20000"/>
        </a:spcBef>
        <a:spcAft>
          <a:spcPct val="0"/>
        </a:spcAft>
        <a:buChar char="–"/>
        <a:defRPr sz="13401">
          <a:solidFill>
            <a:schemeClr val="tx1"/>
          </a:solidFill>
          <a:latin typeface="+mn-lt"/>
        </a:defRPr>
      </a:lvl2pPr>
      <a:lvl3pPr marL="5486675" indent="-1097018" algn="l" defTabSz="4389657" rtl="0" fontAlgn="base">
        <a:spcBef>
          <a:spcPct val="20000"/>
        </a:spcBef>
        <a:spcAft>
          <a:spcPct val="0"/>
        </a:spcAft>
        <a:buChar char="•"/>
        <a:defRPr sz="11501">
          <a:solidFill>
            <a:schemeClr val="tx1"/>
          </a:solidFill>
          <a:latin typeface="+mn-lt"/>
        </a:defRPr>
      </a:lvl3pPr>
      <a:lvl4pPr marL="7680710" indent="-1097018" algn="l" defTabSz="4389657" rtl="0" fontAlgn="base">
        <a:spcBef>
          <a:spcPct val="20000"/>
        </a:spcBef>
        <a:spcAft>
          <a:spcPct val="0"/>
        </a:spcAft>
        <a:buChar char="–"/>
        <a:defRPr sz="9600">
          <a:solidFill>
            <a:schemeClr val="tx1"/>
          </a:solidFill>
          <a:latin typeface="+mn-lt"/>
        </a:defRPr>
      </a:lvl4pPr>
      <a:lvl5pPr marL="9876332" indent="-1097018" algn="l" defTabSz="4389657" rtl="0" fontAlgn="base">
        <a:spcBef>
          <a:spcPct val="20000"/>
        </a:spcBef>
        <a:spcAft>
          <a:spcPct val="0"/>
        </a:spcAft>
        <a:buChar char="»"/>
        <a:defRPr sz="9600">
          <a:solidFill>
            <a:schemeClr val="tx1"/>
          </a:solidFill>
          <a:latin typeface="+mn-lt"/>
        </a:defRPr>
      </a:lvl5pPr>
      <a:lvl6pPr marL="10333554" indent="-1097018" algn="l" defTabSz="4389657" rtl="0" fontAlgn="base">
        <a:spcBef>
          <a:spcPct val="20000"/>
        </a:spcBef>
        <a:spcAft>
          <a:spcPct val="0"/>
        </a:spcAft>
        <a:buChar char="»"/>
        <a:defRPr sz="9600">
          <a:solidFill>
            <a:schemeClr val="tx1"/>
          </a:solidFill>
          <a:latin typeface="+mn-lt"/>
        </a:defRPr>
      </a:lvl6pPr>
      <a:lvl7pPr marL="10790778" indent="-1097018" algn="l" defTabSz="4389657" rtl="0" fontAlgn="base">
        <a:spcBef>
          <a:spcPct val="20000"/>
        </a:spcBef>
        <a:spcAft>
          <a:spcPct val="0"/>
        </a:spcAft>
        <a:buChar char="»"/>
        <a:defRPr sz="9600">
          <a:solidFill>
            <a:schemeClr val="tx1"/>
          </a:solidFill>
          <a:latin typeface="+mn-lt"/>
        </a:defRPr>
      </a:lvl7pPr>
      <a:lvl8pPr marL="11248001" indent="-1097018" algn="l" defTabSz="4389657" rtl="0" fontAlgn="base">
        <a:spcBef>
          <a:spcPct val="20000"/>
        </a:spcBef>
        <a:spcAft>
          <a:spcPct val="0"/>
        </a:spcAft>
        <a:buChar char="»"/>
        <a:defRPr sz="9600">
          <a:solidFill>
            <a:schemeClr val="tx1"/>
          </a:solidFill>
          <a:latin typeface="+mn-lt"/>
        </a:defRPr>
      </a:lvl8pPr>
      <a:lvl9pPr marL="11705223" indent="-1097018" algn="l" defTabSz="4389657" rtl="0" fontAlgn="base">
        <a:spcBef>
          <a:spcPct val="20000"/>
        </a:spcBef>
        <a:spcAft>
          <a:spcPct val="0"/>
        </a:spcAft>
        <a:buChar char="»"/>
        <a:defRPr sz="9600">
          <a:solidFill>
            <a:schemeClr val="tx1"/>
          </a:solidFill>
          <a:latin typeface="+mn-lt"/>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9"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1" algn="l" defTabSz="914445" rtl="0" eaLnBrk="1" latinLnBrk="0" hangingPunct="1">
        <a:defRPr sz="1800" kern="1200">
          <a:solidFill>
            <a:schemeClr val="tx1"/>
          </a:solidFill>
          <a:latin typeface="+mn-lt"/>
          <a:ea typeface="+mn-ea"/>
          <a:cs typeface="+mn-cs"/>
        </a:defRPr>
      </a:lvl8pPr>
      <a:lvl9pPr marL="3657783" algn="l" defTabSz="91444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D046E3-6F64-421E-B812-974E1C2F3A75}"/>
              </a:ext>
            </a:extLst>
          </p:cNvPr>
          <p:cNvSpPr>
            <a:spLocks noGrp="1"/>
          </p:cNvSpPr>
          <p:nvPr>
            <p:ph type="title"/>
          </p:nvPr>
        </p:nvSpPr>
        <p:spPr>
          <a:xfrm>
            <a:off x="3017838" y="1168400"/>
            <a:ext cx="37855525" cy="42418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26E09E-8C51-45C0-B62F-F04C91143A79}"/>
              </a:ext>
            </a:extLst>
          </p:cNvPr>
          <p:cNvSpPr>
            <a:spLocks noGrp="1"/>
          </p:cNvSpPr>
          <p:nvPr>
            <p:ph type="body" idx="1"/>
          </p:nvPr>
        </p:nvSpPr>
        <p:spPr>
          <a:xfrm>
            <a:off x="3017838" y="5842000"/>
            <a:ext cx="37855525" cy="139244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F9013-6EB9-40E7-82ED-E418B3075401}"/>
              </a:ext>
            </a:extLst>
          </p:cNvPr>
          <p:cNvSpPr>
            <a:spLocks noGrp="1"/>
          </p:cNvSpPr>
          <p:nvPr>
            <p:ph type="dt" sz="half" idx="2"/>
          </p:nvPr>
        </p:nvSpPr>
        <p:spPr>
          <a:xfrm>
            <a:off x="3017843" y="20340109"/>
            <a:ext cx="9875837" cy="1168400"/>
          </a:xfrm>
          <a:prstGeom prst="rect">
            <a:avLst/>
          </a:prstGeom>
        </p:spPr>
        <p:txBody>
          <a:bodyPr vert="horz" lIns="91440" tIns="45720" rIns="91440" bIns="45720" rtlCol="0" anchor="ctr"/>
          <a:lstStyle>
            <a:lvl1pPr algn="l">
              <a:defRPr sz="1200">
                <a:solidFill>
                  <a:schemeClr val="tx1">
                    <a:tint val="75000"/>
                  </a:schemeClr>
                </a:solidFill>
              </a:defRPr>
            </a:lvl1pPr>
          </a:lstStyle>
          <a:p>
            <a:fld id="{FB56C715-04A6-4050-A3D7-A5D19C33D6E6}" type="datetimeFigureOut">
              <a:rPr lang="en-US" smtClean="0"/>
              <a:t>3/30/2022</a:t>
            </a:fld>
            <a:endParaRPr lang="en-US"/>
          </a:p>
        </p:txBody>
      </p:sp>
      <p:sp>
        <p:nvSpPr>
          <p:cNvPr id="5" name="Footer Placeholder 4">
            <a:extLst>
              <a:ext uri="{FF2B5EF4-FFF2-40B4-BE49-F238E27FC236}">
                <a16:creationId xmlns:a16="http://schemas.microsoft.com/office/drawing/2014/main" id="{DFF64EED-A1C2-4D02-8077-60646BBB1559}"/>
              </a:ext>
            </a:extLst>
          </p:cNvPr>
          <p:cNvSpPr>
            <a:spLocks noGrp="1"/>
          </p:cNvSpPr>
          <p:nvPr>
            <p:ph type="ftr" sz="quarter" idx="3"/>
          </p:nvPr>
        </p:nvSpPr>
        <p:spPr>
          <a:xfrm>
            <a:off x="14538325" y="20340109"/>
            <a:ext cx="14814550" cy="11684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953650-F5D9-429A-BA92-C227FADAA478}"/>
              </a:ext>
            </a:extLst>
          </p:cNvPr>
          <p:cNvSpPr>
            <a:spLocks noGrp="1"/>
          </p:cNvSpPr>
          <p:nvPr>
            <p:ph type="sldNum" sz="quarter" idx="4"/>
          </p:nvPr>
        </p:nvSpPr>
        <p:spPr>
          <a:xfrm>
            <a:off x="30997525" y="20340109"/>
            <a:ext cx="9875838" cy="1168400"/>
          </a:xfrm>
          <a:prstGeom prst="rect">
            <a:avLst/>
          </a:prstGeom>
        </p:spPr>
        <p:txBody>
          <a:bodyPr vert="horz" lIns="91440" tIns="45720" rIns="91440" bIns="45720" rtlCol="0" anchor="ctr"/>
          <a:lstStyle>
            <a:lvl1pPr algn="r">
              <a:defRPr sz="1200">
                <a:solidFill>
                  <a:schemeClr val="tx1">
                    <a:tint val="75000"/>
                  </a:schemeClr>
                </a:solidFill>
              </a:defRPr>
            </a:lvl1pPr>
          </a:lstStyle>
          <a:p>
            <a:fld id="{4BC8C083-4B87-417B-8370-FBE17981A51C}" type="slidenum">
              <a:rPr lang="en-US" smtClean="0"/>
              <a:t>‹#›</a:t>
            </a:fld>
            <a:endParaRPr lang="en-US"/>
          </a:p>
        </p:txBody>
      </p:sp>
    </p:spTree>
    <p:extLst>
      <p:ext uri="{BB962C8B-B14F-4D97-AF65-F5344CB8AC3E}">
        <p14:creationId xmlns:p14="http://schemas.microsoft.com/office/powerpoint/2010/main" val="1306637145"/>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4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2" indent="-228612" algn="l" defTabSz="914445" rtl="0" eaLnBrk="1" latinLnBrk="0" hangingPunct="1">
        <a:lnSpc>
          <a:spcPct val="90000"/>
        </a:lnSpc>
        <a:spcBef>
          <a:spcPts val="1001"/>
        </a:spcBef>
        <a:buFont typeface="Arial" panose="020B0604020202020204" pitchFamily="34" charset="0"/>
        <a:buChar char="•"/>
        <a:defRPr sz="2801" kern="1200">
          <a:solidFill>
            <a:schemeClr val="tx1"/>
          </a:solidFill>
          <a:latin typeface="+mn-lt"/>
          <a:ea typeface="+mn-ea"/>
          <a:cs typeface="+mn-cs"/>
        </a:defRPr>
      </a:lvl1pPr>
      <a:lvl2pPr marL="685835" indent="-228612" algn="l" defTabSz="91444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2" algn="l" defTabSz="91444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4"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5"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9"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1" algn="l" defTabSz="914445" rtl="0" eaLnBrk="1" latinLnBrk="0" hangingPunct="1">
        <a:defRPr sz="1800" kern="1200">
          <a:solidFill>
            <a:schemeClr val="tx1"/>
          </a:solidFill>
          <a:latin typeface="+mn-lt"/>
          <a:ea typeface="+mn-ea"/>
          <a:cs typeface="+mn-cs"/>
        </a:defRPr>
      </a:lvl8pPr>
      <a:lvl9pPr marL="3657783" algn="l" defTabSz="91444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Text Box 15"/>
          <p:cNvSpPr txBox="1">
            <a:spLocks noChangeArrowheads="1"/>
          </p:cNvSpPr>
          <p:nvPr/>
        </p:nvSpPr>
        <p:spPr bwMode="auto">
          <a:xfrm>
            <a:off x="9979552" y="-620360"/>
            <a:ext cx="33973034"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8001" b="1" dirty="0">
                <a:solidFill>
                  <a:schemeClr val="bg1"/>
                </a:solidFill>
                <a:latin typeface="Calibri" pitchFamily="34" charset="0"/>
              </a:rPr>
              <a:t>Replace This Text With Your Title</a:t>
            </a:r>
          </a:p>
        </p:txBody>
      </p:sp>
      <p:sp>
        <p:nvSpPr>
          <p:cNvPr id="2064" name="Text Box 16"/>
          <p:cNvSpPr txBox="1">
            <a:spLocks noChangeArrowheads="1"/>
          </p:cNvSpPr>
          <p:nvPr/>
        </p:nvSpPr>
        <p:spPr bwMode="auto">
          <a:xfrm>
            <a:off x="10055225" y="1295400"/>
            <a:ext cx="33821688" cy="274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5400" dirty="0">
                <a:solidFill>
                  <a:schemeClr val="bg1"/>
                </a:solidFill>
                <a:latin typeface="Calibri" pitchFamily="34" charset="0"/>
              </a:rPr>
              <a:t>John Smith, MD</a:t>
            </a:r>
            <a:r>
              <a:rPr lang="en-US" sz="5400" baseline="30000" dirty="0">
                <a:solidFill>
                  <a:schemeClr val="bg1"/>
                </a:solidFill>
                <a:latin typeface="Calibri" pitchFamily="34" charset="0"/>
              </a:rPr>
              <a:t>1</a:t>
            </a:r>
            <a:r>
              <a:rPr lang="en-US" sz="5400" dirty="0">
                <a:solidFill>
                  <a:schemeClr val="bg1"/>
                </a:solidFill>
                <a:latin typeface="Calibri" pitchFamily="34" charset="0"/>
              </a:rPr>
              <a:t>; Jane Doe, PhD</a:t>
            </a:r>
            <a:r>
              <a:rPr lang="en-US" sz="5400" baseline="30000" dirty="0">
                <a:solidFill>
                  <a:schemeClr val="bg1"/>
                </a:solidFill>
                <a:latin typeface="Calibri" pitchFamily="34" charset="0"/>
              </a:rPr>
              <a:t>2</a:t>
            </a:r>
            <a:r>
              <a:rPr lang="en-US" sz="5400" dirty="0">
                <a:solidFill>
                  <a:schemeClr val="bg1"/>
                </a:solidFill>
                <a:latin typeface="Calibri" pitchFamily="34" charset="0"/>
              </a:rPr>
              <a:t>; Frederick Smith, MD, PhD</a:t>
            </a:r>
            <a:r>
              <a:rPr lang="en-US" sz="5400" baseline="30000" dirty="0">
                <a:solidFill>
                  <a:schemeClr val="bg1"/>
                </a:solidFill>
                <a:latin typeface="Calibri" pitchFamily="34" charset="0"/>
              </a:rPr>
              <a:t>1,2</a:t>
            </a:r>
          </a:p>
          <a:p>
            <a:pPr algn="ctr"/>
            <a:r>
              <a:rPr lang="en-US" sz="5400" baseline="30000" dirty="0">
                <a:solidFill>
                  <a:schemeClr val="bg1"/>
                </a:solidFill>
                <a:latin typeface="Calibri" pitchFamily="34" charset="0"/>
              </a:rPr>
              <a:t>1</a:t>
            </a:r>
            <a:r>
              <a:rPr lang="en-US" sz="5400" dirty="0">
                <a:solidFill>
                  <a:schemeClr val="bg1"/>
                </a:solidFill>
                <a:latin typeface="Calibri" pitchFamily="34" charset="0"/>
              </a:rPr>
              <a:t>University of Affiliation, </a:t>
            </a:r>
            <a:r>
              <a:rPr lang="en-US" sz="5400" baseline="30000" dirty="0">
                <a:solidFill>
                  <a:schemeClr val="bg1"/>
                </a:solidFill>
                <a:latin typeface="Calibri" pitchFamily="34" charset="0"/>
              </a:rPr>
              <a:t>2</a:t>
            </a:r>
            <a:r>
              <a:rPr lang="en-US" sz="5400" dirty="0">
                <a:solidFill>
                  <a:schemeClr val="bg1"/>
                </a:solidFill>
                <a:latin typeface="Calibri" pitchFamily="34" charset="0"/>
              </a:rPr>
              <a:t>Medical Center of Affiliation</a:t>
            </a:r>
          </a:p>
        </p:txBody>
      </p:sp>
      <p:sp>
        <p:nvSpPr>
          <p:cNvPr id="2071" name="Text Box 23"/>
          <p:cNvSpPr txBox="1">
            <a:spLocks noChangeArrowheads="1"/>
          </p:cNvSpPr>
          <p:nvPr/>
        </p:nvSpPr>
        <p:spPr bwMode="auto">
          <a:xfrm>
            <a:off x="10058405" y="4040186"/>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INTRODUCTION</a:t>
            </a:r>
          </a:p>
        </p:txBody>
      </p:sp>
      <p:sp>
        <p:nvSpPr>
          <p:cNvPr id="2073" name="Text Box 25"/>
          <p:cNvSpPr txBox="1">
            <a:spLocks noChangeArrowheads="1"/>
          </p:cNvSpPr>
          <p:nvPr/>
        </p:nvSpPr>
        <p:spPr bwMode="auto">
          <a:xfrm>
            <a:off x="10058405" y="118872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METHODS AND MATERIALS</a:t>
            </a:r>
          </a:p>
        </p:txBody>
      </p:sp>
      <p:sp>
        <p:nvSpPr>
          <p:cNvPr id="2075" name="Text Box 27"/>
          <p:cNvSpPr txBox="1">
            <a:spLocks noChangeArrowheads="1"/>
          </p:cNvSpPr>
          <p:nvPr/>
        </p:nvSpPr>
        <p:spPr bwMode="auto">
          <a:xfrm>
            <a:off x="32907293" y="15392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CONCLUSIONS</a:t>
            </a:r>
          </a:p>
        </p:txBody>
      </p:sp>
      <p:sp>
        <p:nvSpPr>
          <p:cNvPr id="2076" name="Text Box 28"/>
          <p:cNvSpPr txBox="1">
            <a:spLocks noChangeArrowheads="1"/>
          </p:cNvSpPr>
          <p:nvPr/>
        </p:nvSpPr>
        <p:spPr bwMode="auto">
          <a:xfrm>
            <a:off x="32907293" y="4040186"/>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DISCUSSION</a:t>
            </a:r>
          </a:p>
        </p:txBody>
      </p:sp>
      <p:sp>
        <p:nvSpPr>
          <p:cNvPr id="2077" name="Text Box 29"/>
          <p:cNvSpPr txBox="1">
            <a:spLocks noChangeArrowheads="1"/>
          </p:cNvSpPr>
          <p:nvPr/>
        </p:nvSpPr>
        <p:spPr bwMode="auto">
          <a:xfrm>
            <a:off x="21023265" y="4037011"/>
            <a:ext cx="109696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RESULTS</a:t>
            </a:r>
          </a:p>
        </p:txBody>
      </p:sp>
      <p:sp>
        <p:nvSpPr>
          <p:cNvPr id="2166" name="Text Box 118"/>
          <p:cNvSpPr txBox="1">
            <a:spLocks noChangeArrowheads="1"/>
          </p:cNvSpPr>
          <p:nvPr/>
        </p:nvSpPr>
        <p:spPr bwMode="auto">
          <a:xfrm>
            <a:off x="914400" y="4037011"/>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dirty="0">
                <a:solidFill>
                  <a:schemeClr val="bg1"/>
                </a:solidFill>
                <a:latin typeface="Calibri" pitchFamily="34" charset="0"/>
              </a:rPr>
              <a:t>ABSTRACT</a:t>
            </a:r>
          </a:p>
        </p:txBody>
      </p:sp>
      <p:sp>
        <p:nvSpPr>
          <p:cNvPr id="2167" name="Text Box 119"/>
          <p:cNvSpPr txBox="1">
            <a:spLocks noChangeArrowheads="1"/>
          </p:cNvSpPr>
          <p:nvPr/>
        </p:nvSpPr>
        <p:spPr bwMode="auto">
          <a:xfrm>
            <a:off x="914400" y="17449800"/>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dirty="0">
                <a:solidFill>
                  <a:schemeClr val="bg1"/>
                </a:solidFill>
                <a:latin typeface="Calibri" pitchFamily="34" charset="0"/>
              </a:rPr>
              <a:t>Acknowledgements</a:t>
            </a:r>
          </a:p>
        </p:txBody>
      </p:sp>
      <p:pic>
        <p:nvPicPr>
          <p:cNvPr id="2176" name="Picture 12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5227" y="18510925"/>
            <a:ext cx="4352600" cy="290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7" name="Picture 12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851" y="18510925"/>
            <a:ext cx="4352601" cy="290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8" name="Text Box 130"/>
          <p:cNvSpPr txBox="1">
            <a:spLocks noChangeArrowheads="1"/>
          </p:cNvSpPr>
          <p:nvPr/>
        </p:nvSpPr>
        <p:spPr bwMode="auto">
          <a:xfrm>
            <a:off x="10393523" y="21417261"/>
            <a:ext cx="36760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2179" name="Text Box 131"/>
          <p:cNvSpPr txBox="1">
            <a:spLocks noChangeArrowheads="1"/>
          </p:cNvSpPr>
          <p:nvPr/>
        </p:nvSpPr>
        <p:spPr bwMode="auto">
          <a:xfrm>
            <a:off x="16096147" y="21417261"/>
            <a:ext cx="36760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Arial.</a:t>
            </a:r>
          </a:p>
        </p:txBody>
      </p:sp>
      <p:sp>
        <p:nvSpPr>
          <p:cNvPr id="2181" name="Text Box 133"/>
          <p:cNvSpPr txBox="1">
            <a:spLocks noChangeArrowheads="1"/>
          </p:cNvSpPr>
          <p:nvPr/>
        </p:nvSpPr>
        <p:spPr bwMode="auto">
          <a:xfrm>
            <a:off x="914400" y="18821401"/>
            <a:ext cx="7315200" cy="2741613"/>
          </a:xfrm>
          <a:prstGeom prst="rect">
            <a:avLst/>
          </a:prstGeom>
          <a:solidFill>
            <a:schemeClr val="accent1">
              <a:lumMod val="75000"/>
            </a:schemeClr>
          </a:solidFill>
          <a:ln>
            <a:noFill/>
          </a:ln>
          <a:effectLst/>
        </p:spPr>
        <p:txBody>
          <a:bodyPr lIns="228600" tIns="228600" rIns="228600" bIns="228600"/>
          <a:lstStyle/>
          <a:p>
            <a:r>
              <a:rPr lang="en-US" sz="2801" dirty="0">
                <a:solidFill>
                  <a:schemeClr val="bg1"/>
                </a:solidFill>
                <a:latin typeface="Calibri" pitchFamily="34" charset="0"/>
              </a:rPr>
              <a:t>List here</a:t>
            </a:r>
          </a:p>
        </p:txBody>
      </p:sp>
      <p:sp>
        <p:nvSpPr>
          <p:cNvPr id="2182" name="Text Box 134"/>
          <p:cNvSpPr txBox="1">
            <a:spLocks noChangeArrowheads="1"/>
          </p:cNvSpPr>
          <p:nvPr/>
        </p:nvSpPr>
        <p:spPr bwMode="auto">
          <a:xfrm>
            <a:off x="914400" y="5411788"/>
            <a:ext cx="7315200" cy="9725739"/>
          </a:xfrm>
          <a:prstGeom prst="rect">
            <a:avLst/>
          </a:prstGeom>
          <a:solidFill>
            <a:schemeClr val="accent1">
              <a:lumMod val="75000"/>
            </a:schemeClr>
          </a:solidFill>
          <a:ln>
            <a:noFill/>
          </a:ln>
          <a:effectLst/>
        </p:spPr>
        <p:txBody>
          <a:bodyPr lIns="182880" tIns="182880" rIns="182880" bIns="182880">
            <a:spAutoFit/>
          </a:bodyPr>
          <a:lstStyle/>
          <a:p>
            <a:pPr defTabSz="3291738" fontAlgn="auto">
              <a:spcBef>
                <a:spcPts val="0"/>
              </a:spcBef>
              <a:spcAft>
                <a:spcPts val="0"/>
              </a:spcAft>
            </a:pPr>
            <a:r>
              <a:rPr lang="en-US" dirty="0">
                <a:solidFill>
                  <a:schemeClr val="bg1"/>
                </a:solidFill>
                <a:latin typeface="Calibri" pitchFamily="34" charset="0"/>
              </a:rPr>
              <a:t>Click here to insert your Abstract text. Type it in or copy and paste from your Word document or other source.</a:t>
            </a:r>
          </a:p>
          <a:p>
            <a:pPr defTabSz="3291738" fontAlgn="auto">
              <a:spcBef>
                <a:spcPts val="0"/>
              </a:spcBef>
              <a:spcAft>
                <a:spcPts val="0"/>
              </a:spcAft>
            </a:pPr>
            <a:endParaRPr lang="en-US" dirty="0">
              <a:solidFill>
                <a:schemeClr val="bg1"/>
              </a:solidFill>
              <a:latin typeface="Calibri" pitchFamily="34" charset="0"/>
            </a:endParaRPr>
          </a:p>
          <a:p>
            <a:pPr defTabSz="3291738" fontAlgn="auto">
              <a:spcBef>
                <a:spcPts val="0"/>
              </a:spcBef>
              <a:spcAft>
                <a:spcPts val="0"/>
              </a:spcAft>
            </a:pPr>
            <a:r>
              <a:rPr lang="en-US" dirty="0">
                <a:solidFill>
                  <a:schemeClr val="bg1"/>
                </a:solidFill>
                <a:latin typeface="Calibri" pitchFamily="34" charset="0"/>
              </a:rPr>
              <a:t>This text box will automatically re-size to your text. To turn off that feature, right click inside this box and go to </a:t>
            </a:r>
            <a:r>
              <a:rPr lang="en-US" b="1" dirty="0">
                <a:solidFill>
                  <a:schemeClr val="bg1"/>
                </a:solidFill>
                <a:latin typeface="Calibri" pitchFamily="34" charset="0"/>
              </a:rPr>
              <a:t>Format Shape, Text Box, Autofit</a:t>
            </a:r>
            <a:r>
              <a:rPr lang="en-US" dirty="0">
                <a:solidFill>
                  <a:schemeClr val="bg1"/>
                </a:solidFill>
                <a:latin typeface="Calibri" pitchFamily="34" charset="0"/>
              </a:rPr>
              <a:t>, and select the “Do Not Autofit” radio button.</a:t>
            </a:r>
          </a:p>
          <a:p>
            <a:pPr defTabSz="3291738" fontAlgn="auto">
              <a:spcBef>
                <a:spcPts val="0"/>
              </a:spcBef>
              <a:spcAft>
                <a:spcPts val="0"/>
              </a:spcAft>
            </a:pPr>
            <a:endParaRPr lang="en-US" dirty="0">
              <a:solidFill>
                <a:schemeClr val="bg1"/>
              </a:solidFill>
              <a:latin typeface="Calibri" pitchFamily="34" charset="0"/>
            </a:endParaRPr>
          </a:p>
          <a:p>
            <a:pPr defTabSz="3291738" fontAlgn="auto">
              <a:spcBef>
                <a:spcPts val="0"/>
              </a:spcBef>
              <a:spcAft>
                <a:spcPts val="0"/>
              </a:spcAft>
            </a:pPr>
            <a:r>
              <a:rPr lang="en-US" dirty="0">
                <a:solidFill>
                  <a:schemeClr val="bg1"/>
                </a:solidFill>
                <a:latin typeface="Calibri"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291738" fontAlgn="auto">
              <a:spcBef>
                <a:spcPts val="0"/>
              </a:spcBef>
              <a:spcAft>
                <a:spcPts val="0"/>
              </a:spcAft>
            </a:pPr>
            <a:endParaRPr lang="en-US" dirty="0">
              <a:solidFill>
                <a:schemeClr val="bg1"/>
              </a:solidFill>
              <a:latin typeface="Calibri" pitchFamily="34" charset="0"/>
            </a:endParaRPr>
          </a:p>
          <a:p>
            <a:pPr defTabSz="3291738" fontAlgn="auto">
              <a:spcBef>
                <a:spcPts val="0"/>
              </a:spcBef>
              <a:spcAft>
                <a:spcPts val="0"/>
              </a:spcAft>
            </a:pPr>
            <a:r>
              <a:rPr lang="en-US" dirty="0">
                <a:solidFill>
                  <a:schemeClr val="bg1"/>
                </a:solidFill>
                <a:latin typeface="Calibri" pitchFamily="34" charset="0"/>
              </a:rPr>
              <a:t>Zoom out to 100% to preview what this will look like on your printed poster.</a:t>
            </a:r>
          </a:p>
        </p:txBody>
      </p:sp>
      <p:sp>
        <p:nvSpPr>
          <p:cNvPr id="2183" name="Text Box 135"/>
          <p:cNvSpPr txBox="1">
            <a:spLocks noChangeArrowheads="1"/>
          </p:cNvSpPr>
          <p:nvPr/>
        </p:nvSpPr>
        <p:spPr bwMode="auto">
          <a:xfrm>
            <a:off x="21023268" y="5408615"/>
            <a:ext cx="10969625" cy="9233297"/>
          </a:xfrm>
          <a:prstGeom prst="rect">
            <a:avLst/>
          </a:prstGeom>
          <a:solidFill>
            <a:schemeClr val="bg1"/>
          </a:solidFill>
          <a:ln>
            <a:noFill/>
          </a:ln>
          <a:effectLst/>
        </p:spPr>
        <p:txBody>
          <a:bodyPr lIns="182880" tIns="182880" rIns="182880" bIns="182880">
            <a:spAutoFit/>
          </a:bodyPr>
          <a:lstStyle/>
          <a:p>
            <a:pPr defTabSz="3291738" fontAlgn="auto">
              <a:spcBef>
                <a:spcPts val="0"/>
              </a:spcBef>
              <a:spcAft>
                <a:spcPts val="0"/>
              </a:spcAft>
            </a:pPr>
            <a:r>
              <a:rPr lang="en-US" dirty="0">
                <a:solidFill>
                  <a:prstClr val="black"/>
                </a:solidFill>
                <a:latin typeface="Calibri" pitchFamily="34" charset="0"/>
              </a:rPr>
              <a:t>Click here to insert your Results text. Type it in or copy and paste from your Word document or other source.</a:t>
            </a:r>
          </a:p>
          <a:p>
            <a:pPr defTabSz="3291738" fontAlgn="auto">
              <a:spcBef>
                <a:spcPts val="0"/>
              </a:spcBef>
              <a:spcAft>
                <a:spcPts val="0"/>
              </a:spcAft>
            </a:pPr>
            <a:endParaRPr lang="en-US" dirty="0">
              <a:solidFill>
                <a:prstClr val="black"/>
              </a:solidFill>
              <a:latin typeface="Calibri" pitchFamily="34" charset="0"/>
            </a:endParaRPr>
          </a:p>
          <a:p>
            <a:pPr defTabSz="3291738"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defTabSz="3291738" fontAlgn="auto">
              <a:spcBef>
                <a:spcPts val="0"/>
              </a:spcBef>
              <a:spcAft>
                <a:spcPts val="0"/>
              </a:spcAft>
            </a:pPr>
            <a:endParaRPr lang="en-US" dirty="0">
              <a:solidFill>
                <a:prstClr val="black"/>
              </a:solidFill>
              <a:latin typeface="Calibri" pitchFamily="34" charset="0"/>
            </a:endParaRPr>
          </a:p>
          <a:p>
            <a:pPr defTabSz="3291738"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a:t>
            </a:r>
            <a:r>
              <a:rPr lang="en-US" dirty="0">
                <a:latin typeface="Calibri" pitchFamily="34" charset="0"/>
              </a:rPr>
              <a:t>select a different font or font size that suits you. This text is Calibri 32pt and is easily read up to 4 feet away on a 36x48 poster.</a:t>
            </a:r>
          </a:p>
          <a:p>
            <a:pPr defTabSz="3291738" fontAlgn="auto">
              <a:spcBef>
                <a:spcPts val="0"/>
              </a:spcBef>
              <a:spcAft>
                <a:spcPts val="0"/>
              </a:spcAft>
            </a:pPr>
            <a:endParaRPr lang="en-US" dirty="0">
              <a:solidFill>
                <a:prstClr val="black"/>
              </a:solidFill>
              <a:latin typeface="Calibri" pitchFamily="34" charset="0"/>
            </a:endParaRPr>
          </a:p>
          <a:p>
            <a:pPr defTabSz="3291738" fontAlgn="auto">
              <a:spcBef>
                <a:spcPts val="0"/>
              </a:spcBef>
              <a:spcAft>
                <a:spcPts val="0"/>
              </a:spcAft>
            </a:pPr>
            <a:r>
              <a:rPr lang="en-US" dirty="0">
                <a:solidFill>
                  <a:prstClr val="black"/>
                </a:solidFill>
                <a:latin typeface="Calibri" pitchFamily="34" charset="0"/>
              </a:rPr>
              <a:t>Zoom out to 100% to preview what this will look like on your printed poster.</a:t>
            </a:r>
          </a:p>
          <a:p>
            <a:pPr defTabSz="3291738" fontAlgn="auto">
              <a:spcBef>
                <a:spcPts val="0"/>
              </a:spcBef>
              <a:spcAft>
                <a:spcPts val="0"/>
              </a:spcAft>
            </a:pPr>
            <a:endParaRPr lang="en-US" dirty="0">
              <a:solidFill>
                <a:prstClr val="black"/>
              </a:solidFill>
              <a:latin typeface="Calibri" pitchFamily="34" charset="0"/>
            </a:endParaRPr>
          </a:p>
          <a:p>
            <a:pPr defTabSz="3291738" fontAlgn="auto">
              <a:spcBef>
                <a:spcPts val="0"/>
              </a:spcBef>
              <a:spcAft>
                <a:spcPts val="0"/>
              </a:spcAft>
            </a:pPr>
            <a:r>
              <a:rPr lang="en-US" dirty="0">
                <a:solidFill>
                  <a:prstClr val="black"/>
                </a:solidFill>
                <a:latin typeface="Calibri" pitchFamily="34" charset="0"/>
              </a:rPr>
              <a:t>Speaking of Results, yours will look better if you remember to run a spell-check on your poster! After you’ve added your content click on </a:t>
            </a:r>
            <a:r>
              <a:rPr lang="en-US" b="1" dirty="0">
                <a:solidFill>
                  <a:prstClr val="black"/>
                </a:solidFill>
                <a:latin typeface="Calibri" pitchFamily="34" charset="0"/>
              </a:rPr>
              <a:t>Review</a:t>
            </a:r>
            <a:r>
              <a:rPr lang="en-US" dirty="0">
                <a:solidFill>
                  <a:prstClr val="black"/>
                </a:solidFill>
                <a:latin typeface="Calibri" pitchFamily="34" charset="0"/>
              </a:rPr>
              <a:t>, </a:t>
            </a:r>
            <a:r>
              <a:rPr lang="en-US" b="1" dirty="0">
                <a:solidFill>
                  <a:prstClr val="black"/>
                </a:solidFill>
                <a:latin typeface="Calibri" pitchFamily="34" charset="0"/>
              </a:rPr>
              <a:t>Spelling</a:t>
            </a:r>
            <a:r>
              <a:rPr lang="en-US" dirty="0">
                <a:solidFill>
                  <a:prstClr val="black"/>
                </a:solidFill>
                <a:latin typeface="Calibri" pitchFamily="34" charset="0"/>
              </a:rPr>
              <a:t>, or press F7.</a:t>
            </a:r>
          </a:p>
        </p:txBody>
      </p:sp>
      <p:sp>
        <p:nvSpPr>
          <p:cNvPr id="2184" name="Text Box 136"/>
          <p:cNvSpPr txBox="1">
            <a:spLocks noChangeArrowheads="1"/>
          </p:cNvSpPr>
          <p:nvPr/>
        </p:nvSpPr>
        <p:spPr bwMode="auto">
          <a:xfrm>
            <a:off x="32907293" y="5408615"/>
            <a:ext cx="10055225" cy="9725739"/>
          </a:xfrm>
          <a:prstGeom prst="rect">
            <a:avLst/>
          </a:prstGeom>
          <a:solidFill>
            <a:schemeClr val="bg1"/>
          </a:solidFill>
          <a:ln>
            <a:noFill/>
          </a:ln>
          <a:effectLst/>
        </p:spPr>
        <p:txBody>
          <a:bodyPr lIns="182880" tIns="182880" rIns="182880" bIns="182880">
            <a:spAutoFit/>
          </a:bodyPr>
          <a:lstStyle/>
          <a:p>
            <a:pPr defTabSz="3291738" fontAlgn="auto">
              <a:spcBef>
                <a:spcPts val="0"/>
              </a:spcBef>
              <a:spcAft>
                <a:spcPts val="0"/>
              </a:spcAft>
            </a:pPr>
            <a:r>
              <a:rPr lang="en-US" dirty="0">
                <a:solidFill>
                  <a:prstClr val="black"/>
                </a:solidFill>
                <a:latin typeface="Calibri" pitchFamily="34" charset="0"/>
              </a:rPr>
              <a:t>Click here to insert your Discussion text. Type it in or copy and paste from your Word document or other source.</a:t>
            </a:r>
          </a:p>
          <a:p>
            <a:pPr defTabSz="3291738" fontAlgn="auto">
              <a:spcBef>
                <a:spcPts val="0"/>
              </a:spcBef>
              <a:spcAft>
                <a:spcPts val="0"/>
              </a:spcAft>
            </a:pPr>
            <a:endParaRPr lang="en-US" dirty="0">
              <a:solidFill>
                <a:prstClr val="black"/>
              </a:solidFill>
              <a:latin typeface="Calibri" pitchFamily="34" charset="0"/>
            </a:endParaRPr>
          </a:p>
          <a:p>
            <a:pPr defTabSz="3291738"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defTabSz="3291738" fontAlgn="auto">
              <a:spcBef>
                <a:spcPts val="0"/>
              </a:spcBef>
              <a:spcAft>
                <a:spcPts val="0"/>
              </a:spcAft>
            </a:pPr>
            <a:endParaRPr lang="en-US" dirty="0">
              <a:solidFill>
                <a:prstClr val="black"/>
              </a:solidFill>
              <a:latin typeface="Calibri" pitchFamily="34" charset="0"/>
            </a:endParaRPr>
          </a:p>
          <a:p>
            <a:pPr defTabSz="3291738"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dirty="0">
                <a:latin typeface="Calibri" pitchFamily="34" charset="0"/>
              </a:rPr>
              <a:t>This text is Calibri 32pt and is easily read up to 4 feet away on a 36x48 poster.</a:t>
            </a:r>
          </a:p>
          <a:p>
            <a:pPr defTabSz="3291738" fontAlgn="auto">
              <a:spcBef>
                <a:spcPts val="0"/>
              </a:spcBef>
              <a:spcAft>
                <a:spcPts val="0"/>
              </a:spcAft>
            </a:pPr>
            <a:endParaRPr lang="en-US" dirty="0">
              <a:solidFill>
                <a:prstClr val="black"/>
              </a:solidFill>
              <a:latin typeface="Calibri" pitchFamily="34" charset="0"/>
            </a:endParaRPr>
          </a:p>
          <a:p>
            <a:pPr defTabSz="3291738" fontAlgn="auto">
              <a:spcBef>
                <a:spcPts val="0"/>
              </a:spcBef>
              <a:spcAft>
                <a:spcPts val="0"/>
              </a:spcAft>
            </a:pPr>
            <a:r>
              <a:rPr lang="en-US" dirty="0">
                <a:solidFill>
                  <a:prstClr val="black"/>
                </a:solidFill>
                <a:latin typeface="Calibri" pitchFamily="34" charset="0"/>
              </a:rPr>
              <a:t>To change the background color of any text box,  click once on the box so it is outlined with a dashed border. Then select </a:t>
            </a:r>
            <a:r>
              <a:rPr lang="en-US" b="1" dirty="0">
                <a:solidFill>
                  <a:prstClr val="black"/>
                </a:solidFill>
                <a:latin typeface="Calibri" pitchFamily="34" charset="0"/>
              </a:rPr>
              <a:t>Shape Fill</a:t>
            </a:r>
            <a:r>
              <a:rPr lang="en-US" dirty="0">
                <a:solidFill>
                  <a:prstClr val="black"/>
                </a:solidFill>
                <a:latin typeface="Calibri" pitchFamily="34" charset="0"/>
              </a:rPr>
              <a:t> from the </a:t>
            </a:r>
            <a:r>
              <a:rPr lang="en-US" b="1" dirty="0">
                <a:solidFill>
                  <a:prstClr val="black"/>
                </a:solidFill>
                <a:latin typeface="Calibri" pitchFamily="34" charset="0"/>
              </a:rPr>
              <a:t>Drawing Tools, Format</a:t>
            </a:r>
            <a:r>
              <a:rPr lang="en-US" dirty="0">
                <a:solidFill>
                  <a:prstClr val="black"/>
                </a:solidFill>
                <a:latin typeface="Calibri" pitchFamily="34" charset="0"/>
              </a:rPr>
              <a:t> tab on the ribbon bar above. It’s the one with the ‘paint can’ icon.</a:t>
            </a:r>
          </a:p>
        </p:txBody>
      </p:sp>
      <p:sp>
        <p:nvSpPr>
          <p:cNvPr id="2185" name="Text Box 137"/>
          <p:cNvSpPr txBox="1">
            <a:spLocks noChangeArrowheads="1"/>
          </p:cNvSpPr>
          <p:nvPr/>
        </p:nvSpPr>
        <p:spPr bwMode="auto">
          <a:xfrm>
            <a:off x="10055229" y="13332419"/>
            <a:ext cx="10055225" cy="4308872"/>
          </a:xfrm>
          <a:prstGeom prst="rect">
            <a:avLst/>
          </a:prstGeom>
          <a:solidFill>
            <a:schemeClr val="bg1"/>
          </a:solidFill>
          <a:ln>
            <a:noFill/>
          </a:ln>
          <a:effectLst/>
        </p:spPr>
        <p:txBody>
          <a:bodyPr lIns="182880" tIns="182880" rIns="182880" bIns="182880">
            <a:spAutoFit/>
          </a:bodyPr>
          <a:lstStyle/>
          <a:p>
            <a:pPr defTabSz="3291738" fontAlgn="auto">
              <a:spcBef>
                <a:spcPts val="0"/>
              </a:spcBef>
              <a:spcAft>
                <a:spcPts val="0"/>
              </a:spcAft>
            </a:pPr>
            <a:r>
              <a:rPr lang="en-US" dirty="0">
                <a:solidFill>
                  <a:prstClr val="black"/>
                </a:solidFill>
                <a:latin typeface="Calibri" pitchFamily="34" charset="0"/>
              </a:rPr>
              <a:t>Click here to insert your Methods and Materials text. Type it in or copy and paste from your Word document or other source.</a:t>
            </a:r>
          </a:p>
          <a:p>
            <a:pPr defTabSz="3291738" fontAlgn="auto">
              <a:spcBef>
                <a:spcPts val="0"/>
              </a:spcBef>
              <a:spcAft>
                <a:spcPts val="0"/>
              </a:spcAft>
            </a:pPr>
            <a:endParaRPr lang="en-US" dirty="0">
              <a:solidFill>
                <a:prstClr val="black"/>
              </a:solidFill>
              <a:latin typeface="Calibri" pitchFamily="34" charset="0"/>
            </a:endParaRPr>
          </a:p>
          <a:p>
            <a:pPr defTabSz="3291738"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p:txBody>
      </p:sp>
      <p:sp>
        <p:nvSpPr>
          <p:cNvPr id="2186" name="Text Box 138"/>
          <p:cNvSpPr txBox="1">
            <a:spLocks noChangeArrowheads="1"/>
          </p:cNvSpPr>
          <p:nvPr/>
        </p:nvSpPr>
        <p:spPr bwMode="auto">
          <a:xfrm>
            <a:off x="32907293" y="16764000"/>
            <a:ext cx="10055225" cy="4308872"/>
          </a:xfrm>
          <a:prstGeom prst="rect">
            <a:avLst/>
          </a:prstGeom>
          <a:solidFill>
            <a:schemeClr val="bg1"/>
          </a:solidFill>
          <a:ln>
            <a:noFill/>
          </a:ln>
          <a:effectLst/>
        </p:spPr>
        <p:txBody>
          <a:bodyPr lIns="182880" tIns="182880" rIns="182880" bIns="182880">
            <a:spAutoFit/>
          </a:bodyPr>
          <a:lstStyle/>
          <a:p>
            <a:pPr defTabSz="3291738" fontAlgn="auto">
              <a:spcBef>
                <a:spcPts val="0"/>
              </a:spcBef>
              <a:spcAft>
                <a:spcPts val="0"/>
              </a:spcAft>
            </a:pPr>
            <a:r>
              <a:rPr lang="en-US" dirty="0">
                <a:solidFill>
                  <a:prstClr val="black"/>
                </a:solidFill>
                <a:latin typeface="Calibri" pitchFamily="34" charset="0"/>
              </a:rPr>
              <a:t>Click here to insert your Conclusions text. Type it in or copy and paste from your Word document or other source.</a:t>
            </a:r>
          </a:p>
          <a:p>
            <a:pPr defTabSz="3291738" fontAlgn="auto">
              <a:spcBef>
                <a:spcPts val="0"/>
              </a:spcBef>
              <a:spcAft>
                <a:spcPts val="0"/>
              </a:spcAft>
            </a:pPr>
            <a:endParaRPr lang="en-US" dirty="0">
              <a:solidFill>
                <a:prstClr val="black"/>
              </a:solidFill>
              <a:latin typeface="Calibri" pitchFamily="34" charset="0"/>
            </a:endParaRPr>
          </a:p>
          <a:p>
            <a:pPr defTabSz="3291738"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p:txBody>
      </p:sp>
      <p:sp>
        <p:nvSpPr>
          <p:cNvPr id="2187" name="Text Box 139"/>
          <p:cNvSpPr txBox="1">
            <a:spLocks noChangeArrowheads="1"/>
          </p:cNvSpPr>
          <p:nvPr/>
        </p:nvSpPr>
        <p:spPr bwMode="auto">
          <a:xfrm>
            <a:off x="10055229" y="5408615"/>
            <a:ext cx="10055225" cy="4801314"/>
          </a:xfrm>
          <a:prstGeom prst="rect">
            <a:avLst/>
          </a:prstGeom>
          <a:solidFill>
            <a:schemeClr val="bg1"/>
          </a:solidFill>
          <a:ln>
            <a:noFill/>
          </a:ln>
          <a:effectLst/>
        </p:spPr>
        <p:txBody>
          <a:bodyPr lIns="182880" tIns="182880" rIns="182880" bIns="182880">
            <a:spAutoFit/>
          </a:bodyPr>
          <a:lstStyle/>
          <a:p>
            <a:pPr eaLnBrk="1" hangingPunct="1"/>
            <a:r>
              <a:rPr lang="en-US" dirty="0">
                <a:latin typeface="Calibri" pitchFamily="34" charset="0"/>
              </a:rPr>
              <a:t>This template is provided to assist in developing your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b="1" dirty="0">
                <a:latin typeface="Calibri" pitchFamily="34" charset="0"/>
              </a:rPr>
              <a:t>The most critical factor is that your template and poster dimensions must be proportional:</a:t>
            </a:r>
          </a:p>
          <a:p>
            <a:pPr eaLnBrk="1" hangingPunct="1"/>
            <a:endParaRPr lang="en-US" b="1" dirty="0">
              <a:latin typeface="Calibri" pitchFamily="34" charset="0"/>
            </a:endParaRPr>
          </a:p>
        </p:txBody>
      </p:sp>
      <p:sp>
        <p:nvSpPr>
          <p:cNvPr id="76" name="Text Box 241"/>
          <p:cNvSpPr txBox="1">
            <a:spLocks noChangeArrowheads="1"/>
          </p:cNvSpPr>
          <p:nvPr/>
        </p:nvSpPr>
        <p:spPr bwMode="auto">
          <a:xfrm>
            <a:off x="21001021" y="14876207"/>
            <a:ext cx="4040778" cy="46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6" tIns="34287" rIns="68576"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599" b="1" dirty="0">
                <a:solidFill>
                  <a:schemeClr val="accent1">
                    <a:lumMod val="50000"/>
                  </a:schemeClr>
                </a:solidFill>
                <a:latin typeface="Calibri" pitchFamily="34" charset="0"/>
              </a:rPr>
              <a:t>Table 1.</a:t>
            </a:r>
            <a:r>
              <a:rPr lang="en-US" sz="2599" dirty="0">
                <a:solidFill>
                  <a:schemeClr val="accent1">
                    <a:lumMod val="50000"/>
                  </a:schemeClr>
                </a:solidFill>
                <a:latin typeface="Calibri" pitchFamily="34" charset="0"/>
              </a:rPr>
              <a:t> Label in 26pt Calibri.</a:t>
            </a:r>
          </a:p>
        </p:txBody>
      </p:sp>
      <p:graphicFrame>
        <p:nvGraphicFramePr>
          <p:cNvPr id="77" name="Content Placeholder 114" descr="Sample table with 4 columns, 7 rows." title="Sample Table"/>
          <p:cNvGraphicFramePr>
            <a:graphicFrameLocks/>
          </p:cNvGraphicFramePr>
          <p:nvPr>
            <p:extLst>
              <p:ext uri="{D42A27DB-BD31-4B8C-83A1-F6EECF244321}">
                <p14:modId xmlns:p14="http://schemas.microsoft.com/office/powerpoint/2010/main" val="1878165152"/>
              </p:ext>
            </p:extLst>
          </p:nvPr>
        </p:nvGraphicFramePr>
        <p:xfrm>
          <a:off x="21056951" y="14947081"/>
          <a:ext cx="10919264" cy="6312719"/>
        </p:xfrm>
        <a:graphic>
          <a:graphicData uri="http://schemas.openxmlformats.org/drawingml/2006/table">
            <a:tbl>
              <a:tblPr firstRow="1" bandRow="1">
                <a:tableStyleId>{B301B821-A1FF-4177-AEE7-76D212191A09}</a:tableStyleId>
              </a:tblPr>
              <a:tblGrid>
                <a:gridCol w="2729816">
                  <a:extLst>
                    <a:ext uri="{9D8B030D-6E8A-4147-A177-3AD203B41FA5}">
                      <a16:colId xmlns:a16="http://schemas.microsoft.com/office/drawing/2014/main" val="20000"/>
                    </a:ext>
                  </a:extLst>
                </a:gridCol>
                <a:gridCol w="2729816">
                  <a:extLst>
                    <a:ext uri="{9D8B030D-6E8A-4147-A177-3AD203B41FA5}">
                      <a16:colId xmlns:a16="http://schemas.microsoft.com/office/drawing/2014/main" val="20001"/>
                    </a:ext>
                  </a:extLst>
                </a:gridCol>
                <a:gridCol w="2729816">
                  <a:extLst>
                    <a:ext uri="{9D8B030D-6E8A-4147-A177-3AD203B41FA5}">
                      <a16:colId xmlns:a16="http://schemas.microsoft.com/office/drawing/2014/main" val="20002"/>
                    </a:ext>
                  </a:extLst>
                </a:gridCol>
                <a:gridCol w="2729816">
                  <a:extLst>
                    <a:ext uri="{9D8B030D-6E8A-4147-A177-3AD203B41FA5}">
                      <a16:colId xmlns:a16="http://schemas.microsoft.com/office/drawing/2014/main" val="20003"/>
                    </a:ext>
                  </a:extLst>
                </a:gridCol>
              </a:tblGrid>
              <a:tr h="901817">
                <a:tc>
                  <a:txBody>
                    <a:bodyPr/>
                    <a:lstStyle/>
                    <a:p>
                      <a:endParaRPr lang="en-US" sz="2900" dirty="0"/>
                    </a:p>
                  </a:txBody>
                  <a:tcPr marT="34290" marB="34290" anchor="ctr"/>
                </a:tc>
                <a:tc>
                  <a:txBody>
                    <a:bodyPr/>
                    <a:lstStyle/>
                    <a:p>
                      <a:pPr algn="ctr"/>
                      <a:r>
                        <a:rPr lang="en-US" sz="2900" dirty="0"/>
                        <a:t>Heading</a:t>
                      </a:r>
                    </a:p>
                  </a:txBody>
                  <a:tcPr marT="34290" marB="34290" anchor="ctr"/>
                </a:tc>
                <a:tc>
                  <a:txBody>
                    <a:bodyPr/>
                    <a:lstStyle/>
                    <a:p>
                      <a:pPr algn="ctr"/>
                      <a:r>
                        <a:rPr lang="en-US" sz="2900" dirty="0"/>
                        <a:t>Heading</a:t>
                      </a:r>
                    </a:p>
                  </a:txBody>
                  <a:tcPr marT="34290" marB="34290" anchor="ctr"/>
                </a:tc>
                <a:tc>
                  <a:txBody>
                    <a:bodyPr/>
                    <a:lstStyle/>
                    <a:p>
                      <a:pPr algn="ctr"/>
                      <a:r>
                        <a:rPr lang="en-US" sz="2900" dirty="0"/>
                        <a:t>Heading</a:t>
                      </a:r>
                    </a:p>
                  </a:txBody>
                  <a:tcPr marT="34290" marB="34290" anchor="ctr"/>
                </a:tc>
                <a:extLst>
                  <a:ext uri="{0D108BD9-81ED-4DB2-BD59-A6C34878D82A}">
                    <a16:rowId xmlns:a16="http://schemas.microsoft.com/office/drawing/2014/main" val="10000"/>
                  </a:ext>
                </a:extLst>
              </a:tr>
              <a:tr h="901817">
                <a:tc>
                  <a:txBody>
                    <a:bodyPr/>
                    <a:lstStyle/>
                    <a:p>
                      <a:r>
                        <a:rPr lang="en-US" sz="2900" dirty="0"/>
                        <a:t>Item</a:t>
                      </a:r>
                    </a:p>
                  </a:txBody>
                  <a:tcPr marT="34290" marB="34290" anchor="ctr"/>
                </a:tc>
                <a:tc>
                  <a:txBody>
                    <a:bodyPr/>
                    <a:lstStyle/>
                    <a:p>
                      <a:pPr algn="ctr"/>
                      <a:r>
                        <a:rPr lang="en-US" sz="2900" dirty="0"/>
                        <a:t>800</a:t>
                      </a:r>
                    </a:p>
                  </a:txBody>
                  <a:tcPr marT="34290" marB="34290" anchor="ctr"/>
                </a:tc>
                <a:tc>
                  <a:txBody>
                    <a:bodyPr/>
                    <a:lstStyle/>
                    <a:p>
                      <a:pPr algn="ctr"/>
                      <a:r>
                        <a:rPr lang="en-US" sz="2900" dirty="0"/>
                        <a:t>790</a:t>
                      </a:r>
                    </a:p>
                  </a:txBody>
                  <a:tcPr marT="34290" marB="34290" anchor="ctr"/>
                </a:tc>
                <a:tc>
                  <a:txBody>
                    <a:bodyPr/>
                    <a:lstStyle/>
                    <a:p>
                      <a:pPr algn="ctr"/>
                      <a:r>
                        <a:rPr lang="en-US" sz="2900" dirty="0"/>
                        <a:t>4001</a:t>
                      </a:r>
                    </a:p>
                  </a:txBody>
                  <a:tcPr marT="34290" marB="34290" anchor="ctr"/>
                </a:tc>
                <a:extLst>
                  <a:ext uri="{0D108BD9-81ED-4DB2-BD59-A6C34878D82A}">
                    <a16:rowId xmlns:a16="http://schemas.microsoft.com/office/drawing/2014/main" val="10001"/>
                  </a:ext>
                </a:extLst>
              </a:tr>
              <a:tr h="901817">
                <a:tc>
                  <a:txBody>
                    <a:bodyPr/>
                    <a:lstStyle/>
                    <a:p>
                      <a:r>
                        <a:rPr lang="en-US" sz="2900" dirty="0"/>
                        <a:t>Item</a:t>
                      </a:r>
                    </a:p>
                  </a:txBody>
                  <a:tcPr marT="34290" marB="34290" anchor="ctr"/>
                </a:tc>
                <a:tc>
                  <a:txBody>
                    <a:bodyPr/>
                    <a:lstStyle/>
                    <a:p>
                      <a:pPr algn="ctr"/>
                      <a:r>
                        <a:rPr lang="en-US" sz="2900" dirty="0"/>
                        <a:t>356</a:t>
                      </a:r>
                    </a:p>
                  </a:txBody>
                  <a:tcPr marT="34290" marB="34290" anchor="ctr"/>
                </a:tc>
                <a:tc>
                  <a:txBody>
                    <a:bodyPr/>
                    <a:lstStyle/>
                    <a:p>
                      <a:pPr algn="ctr"/>
                      <a:r>
                        <a:rPr lang="en-US" sz="2900" dirty="0"/>
                        <a:t>856</a:t>
                      </a:r>
                    </a:p>
                  </a:txBody>
                  <a:tcPr marT="34290" marB="34290" anchor="ctr"/>
                </a:tc>
                <a:tc>
                  <a:txBody>
                    <a:bodyPr/>
                    <a:lstStyle/>
                    <a:p>
                      <a:pPr algn="ctr"/>
                      <a:r>
                        <a:rPr lang="en-US" sz="2900" dirty="0"/>
                        <a:t>290</a:t>
                      </a:r>
                    </a:p>
                  </a:txBody>
                  <a:tcPr marT="34290" marB="34290" anchor="ctr"/>
                </a:tc>
                <a:extLst>
                  <a:ext uri="{0D108BD9-81ED-4DB2-BD59-A6C34878D82A}">
                    <a16:rowId xmlns:a16="http://schemas.microsoft.com/office/drawing/2014/main" val="10002"/>
                  </a:ext>
                </a:extLst>
              </a:tr>
              <a:tr h="901817">
                <a:tc>
                  <a:txBody>
                    <a:bodyPr/>
                    <a:lstStyle/>
                    <a:p>
                      <a:r>
                        <a:rPr lang="en-US" sz="2900" dirty="0"/>
                        <a:t>Item</a:t>
                      </a:r>
                    </a:p>
                  </a:txBody>
                  <a:tcPr marT="34290" marB="34290" anchor="ctr"/>
                </a:tc>
                <a:tc>
                  <a:txBody>
                    <a:bodyPr/>
                    <a:lstStyle/>
                    <a:p>
                      <a:pPr algn="ctr"/>
                      <a:r>
                        <a:rPr lang="en-US" sz="2900" dirty="0"/>
                        <a:t>228</a:t>
                      </a:r>
                    </a:p>
                  </a:txBody>
                  <a:tcPr marT="34290" marB="34290" anchor="ctr"/>
                </a:tc>
                <a:tc>
                  <a:txBody>
                    <a:bodyPr/>
                    <a:lstStyle/>
                    <a:p>
                      <a:pPr algn="ctr"/>
                      <a:r>
                        <a:rPr lang="en-US" sz="2900" dirty="0"/>
                        <a:t>134</a:t>
                      </a:r>
                    </a:p>
                  </a:txBody>
                  <a:tcPr marT="34290" marB="34290" anchor="ctr"/>
                </a:tc>
                <a:tc>
                  <a:txBody>
                    <a:bodyPr/>
                    <a:lstStyle/>
                    <a:p>
                      <a:pPr algn="ctr"/>
                      <a:r>
                        <a:rPr lang="en-US" sz="2900" dirty="0"/>
                        <a:t>238</a:t>
                      </a:r>
                    </a:p>
                  </a:txBody>
                  <a:tcPr marT="34290" marB="34290" anchor="ctr"/>
                </a:tc>
                <a:extLst>
                  <a:ext uri="{0D108BD9-81ED-4DB2-BD59-A6C34878D82A}">
                    <a16:rowId xmlns:a16="http://schemas.microsoft.com/office/drawing/2014/main" val="10003"/>
                  </a:ext>
                </a:extLst>
              </a:tr>
              <a:tr h="901817">
                <a:tc>
                  <a:txBody>
                    <a:bodyPr/>
                    <a:lstStyle/>
                    <a:p>
                      <a:r>
                        <a:rPr lang="en-US" sz="2900" dirty="0"/>
                        <a:t>Item</a:t>
                      </a:r>
                    </a:p>
                  </a:txBody>
                  <a:tcPr marT="34290" marB="34290" anchor="ctr"/>
                </a:tc>
                <a:tc>
                  <a:txBody>
                    <a:bodyPr/>
                    <a:lstStyle/>
                    <a:p>
                      <a:pPr algn="ctr"/>
                      <a:r>
                        <a:rPr lang="en-US" sz="2900" dirty="0"/>
                        <a:t>954</a:t>
                      </a:r>
                    </a:p>
                  </a:txBody>
                  <a:tcPr marT="34290" marB="34290" anchor="ctr"/>
                </a:tc>
                <a:tc>
                  <a:txBody>
                    <a:bodyPr/>
                    <a:lstStyle/>
                    <a:p>
                      <a:pPr algn="ctr"/>
                      <a:r>
                        <a:rPr lang="en-US" sz="2900" dirty="0"/>
                        <a:t>75</a:t>
                      </a:r>
                    </a:p>
                  </a:txBody>
                  <a:tcPr marT="34290" marB="34290" anchor="ctr"/>
                </a:tc>
                <a:tc>
                  <a:txBody>
                    <a:bodyPr/>
                    <a:lstStyle/>
                    <a:p>
                      <a:pPr algn="ctr"/>
                      <a:r>
                        <a:rPr lang="en-US" sz="2900" dirty="0"/>
                        <a:t>976</a:t>
                      </a:r>
                    </a:p>
                  </a:txBody>
                  <a:tcPr marT="34290" marB="34290" anchor="ctr"/>
                </a:tc>
                <a:extLst>
                  <a:ext uri="{0D108BD9-81ED-4DB2-BD59-A6C34878D82A}">
                    <a16:rowId xmlns:a16="http://schemas.microsoft.com/office/drawing/2014/main" val="10004"/>
                  </a:ext>
                </a:extLst>
              </a:tr>
              <a:tr h="901817">
                <a:tc>
                  <a:txBody>
                    <a:bodyPr/>
                    <a:lstStyle/>
                    <a:p>
                      <a:r>
                        <a:rPr lang="en-US" sz="2900" dirty="0"/>
                        <a:t>Item</a:t>
                      </a:r>
                    </a:p>
                  </a:txBody>
                  <a:tcPr marT="34290" marB="34290" anchor="ctr"/>
                </a:tc>
                <a:tc>
                  <a:txBody>
                    <a:bodyPr/>
                    <a:lstStyle/>
                    <a:p>
                      <a:pPr algn="ctr"/>
                      <a:r>
                        <a:rPr lang="en-US" sz="2900" dirty="0"/>
                        <a:t>324</a:t>
                      </a:r>
                    </a:p>
                  </a:txBody>
                  <a:tcPr marT="34290" marB="34290" anchor="ctr"/>
                </a:tc>
                <a:tc>
                  <a:txBody>
                    <a:bodyPr/>
                    <a:lstStyle/>
                    <a:p>
                      <a:pPr algn="ctr"/>
                      <a:r>
                        <a:rPr lang="en-US" sz="2900" dirty="0"/>
                        <a:t>325</a:t>
                      </a:r>
                    </a:p>
                  </a:txBody>
                  <a:tcPr marT="34290" marB="34290" anchor="ctr"/>
                </a:tc>
                <a:tc>
                  <a:txBody>
                    <a:bodyPr/>
                    <a:lstStyle/>
                    <a:p>
                      <a:pPr algn="ctr"/>
                      <a:r>
                        <a:rPr lang="en-US" sz="2900" dirty="0"/>
                        <a:t>301</a:t>
                      </a:r>
                    </a:p>
                  </a:txBody>
                  <a:tcPr marT="34290" marB="34290" anchor="ctr"/>
                </a:tc>
                <a:extLst>
                  <a:ext uri="{0D108BD9-81ED-4DB2-BD59-A6C34878D82A}">
                    <a16:rowId xmlns:a16="http://schemas.microsoft.com/office/drawing/2014/main" val="10005"/>
                  </a:ext>
                </a:extLst>
              </a:tr>
              <a:tr h="901817">
                <a:tc>
                  <a:txBody>
                    <a:bodyPr/>
                    <a:lstStyle/>
                    <a:p>
                      <a:r>
                        <a:rPr lang="en-US" sz="2900" dirty="0"/>
                        <a:t>Item</a:t>
                      </a:r>
                    </a:p>
                  </a:txBody>
                  <a:tcPr marT="34290" marB="34290" anchor="ctr"/>
                </a:tc>
                <a:tc>
                  <a:txBody>
                    <a:bodyPr/>
                    <a:lstStyle/>
                    <a:p>
                      <a:pPr algn="ctr"/>
                      <a:r>
                        <a:rPr lang="en-US" sz="2900" dirty="0"/>
                        <a:t>199</a:t>
                      </a:r>
                    </a:p>
                  </a:txBody>
                  <a:tcPr marT="34290" marB="34290" anchor="ctr"/>
                </a:tc>
                <a:tc>
                  <a:txBody>
                    <a:bodyPr/>
                    <a:lstStyle/>
                    <a:p>
                      <a:pPr algn="ctr"/>
                      <a:r>
                        <a:rPr lang="en-US" sz="2900" dirty="0"/>
                        <a:t>137</a:t>
                      </a:r>
                    </a:p>
                  </a:txBody>
                  <a:tcPr marT="34290" marB="34290" anchor="ctr"/>
                </a:tc>
                <a:tc>
                  <a:txBody>
                    <a:bodyPr/>
                    <a:lstStyle/>
                    <a:p>
                      <a:pPr algn="ctr"/>
                      <a:r>
                        <a:rPr lang="en-US" sz="2900" dirty="0"/>
                        <a:t>186</a:t>
                      </a:r>
                    </a:p>
                  </a:txBody>
                  <a:tcPr marT="34290" marB="34290" anchor="ctr"/>
                </a:tc>
                <a:extLst>
                  <a:ext uri="{0D108BD9-81ED-4DB2-BD59-A6C34878D82A}">
                    <a16:rowId xmlns:a16="http://schemas.microsoft.com/office/drawing/2014/main" val="10006"/>
                  </a:ext>
                </a:extLst>
              </a:tr>
            </a:tbl>
          </a:graphicData>
        </a:graphic>
      </p:graphicFrame>
      <p:pic>
        <p:nvPicPr>
          <p:cNvPr id="3" name="Picture 2">
            <a:extLst>
              <a:ext uri="{FF2B5EF4-FFF2-40B4-BE49-F238E27FC236}">
                <a16:creationId xmlns:a16="http://schemas.microsoft.com/office/drawing/2014/main" id="{5C602394-D655-48EA-ABD4-E3CB9E690B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347" y="-332545"/>
            <a:ext cx="8841309" cy="4106108"/>
          </a:xfrm>
          <a:prstGeom prst="rect">
            <a:avLst/>
          </a:prstGeom>
        </p:spPr>
      </p:pic>
      <p:sp>
        <p:nvSpPr>
          <p:cNvPr id="2" name="Rectangle: Rounded Corners 1">
            <a:extLst>
              <a:ext uri="{FF2B5EF4-FFF2-40B4-BE49-F238E27FC236}">
                <a16:creationId xmlns:a16="http://schemas.microsoft.com/office/drawing/2014/main" id="{359AE44E-4C24-426C-B563-241DA128749E}"/>
              </a:ext>
            </a:extLst>
          </p:cNvPr>
          <p:cNvSpPr/>
          <p:nvPr/>
        </p:nvSpPr>
        <p:spPr bwMode="auto">
          <a:xfrm>
            <a:off x="10393523" y="691730"/>
            <a:ext cx="6599078" cy="2057558"/>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defTabSz="4389657"/>
            <a:r>
              <a:rPr lang="en-US" dirty="0">
                <a:solidFill>
                  <a:schemeClr val="tx1"/>
                </a:solidFill>
                <a:latin typeface="Arial" charset="0"/>
              </a:rPr>
              <a:t>This template has been modified to be used as a multi-slide template, adjust as necessary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8" descr="Picture1">
            <a:extLst>
              <a:ext uri="{FF2B5EF4-FFF2-40B4-BE49-F238E27FC236}">
                <a16:creationId xmlns:a16="http://schemas.microsoft.com/office/drawing/2014/main" id="{28794556-EAC6-448D-A0B1-CC2E12B67E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49204" y="4400554"/>
            <a:ext cx="12740948" cy="8492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29" descr="Picture2">
            <a:extLst>
              <a:ext uri="{FF2B5EF4-FFF2-40B4-BE49-F238E27FC236}">
                <a16:creationId xmlns:a16="http://schemas.microsoft.com/office/drawing/2014/main" id="{171C9DC6-8AC8-4846-BE47-23896BAA31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65605" y="4419601"/>
            <a:ext cx="12740951" cy="8492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30">
            <a:extLst>
              <a:ext uri="{FF2B5EF4-FFF2-40B4-BE49-F238E27FC236}">
                <a16:creationId xmlns:a16="http://schemas.microsoft.com/office/drawing/2014/main" id="{C5524693-AC61-4805-BD76-EFCD87B020F5}"/>
              </a:ext>
            </a:extLst>
          </p:cNvPr>
          <p:cNvSpPr txBox="1">
            <a:spLocks noChangeArrowheads="1"/>
          </p:cNvSpPr>
          <p:nvPr/>
        </p:nvSpPr>
        <p:spPr bwMode="auto">
          <a:xfrm>
            <a:off x="16016290" y="13389375"/>
            <a:ext cx="6006773" cy="708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001" b="1" dirty="0">
                <a:solidFill>
                  <a:schemeClr val="accent1">
                    <a:lumMod val="50000"/>
                  </a:schemeClr>
                </a:solidFill>
                <a:latin typeface="Calibri" pitchFamily="34" charset="0"/>
              </a:rPr>
              <a:t>Figure 1.</a:t>
            </a:r>
            <a:r>
              <a:rPr lang="en-US" sz="4001" dirty="0">
                <a:solidFill>
                  <a:schemeClr val="accent1">
                    <a:lumMod val="50000"/>
                  </a:schemeClr>
                </a:solidFill>
                <a:latin typeface="Calibri" pitchFamily="34" charset="0"/>
              </a:rPr>
              <a:t> Label in 40pt Arial.</a:t>
            </a:r>
          </a:p>
        </p:txBody>
      </p:sp>
      <p:sp>
        <p:nvSpPr>
          <p:cNvPr id="5" name="Text Box 131">
            <a:extLst>
              <a:ext uri="{FF2B5EF4-FFF2-40B4-BE49-F238E27FC236}">
                <a16:creationId xmlns:a16="http://schemas.microsoft.com/office/drawing/2014/main" id="{A3C23808-610E-4D58-BCE2-E4753155112D}"/>
              </a:ext>
            </a:extLst>
          </p:cNvPr>
          <p:cNvSpPr txBox="1">
            <a:spLocks noChangeArrowheads="1"/>
          </p:cNvSpPr>
          <p:nvPr/>
        </p:nvSpPr>
        <p:spPr bwMode="auto">
          <a:xfrm>
            <a:off x="32932692" y="13389375"/>
            <a:ext cx="6006773" cy="708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001" b="1" dirty="0">
                <a:solidFill>
                  <a:schemeClr val="accent1">
                    <a:lumMod val="50000"/>
                  </a:schemeClr>
                </a:solidFill>
                <a:latin typeface="Calibri" pitchFamily="34" charset="0"/>
              </a:rPr>
              <a:t>Figure 2.</a:t>
            </a:r>
            <a:r>
              <a:rPr lang="en-US" sz="4001" dirty="0">
                <a:solidFill>
                  <a:schemeClr val="accent1">
                    <a:lumMod val="50000"/>
                  </a:schemeClr>
                </a:solidFill>
                <a:latin typeface="Calibri" pitchFamily="34" charset="0"/>
              </a:rPr>
              <a:t> Label in 40pt Arial.</a:t>
            </a:r>
          </a:p>
        </p:txBody>
      </p:sp>
      <p:pic>
        <p:nvPicPr>
          <p:cNvPr id="6" name="Picture 5">
            <a:extLst>
              <a:ext uri="{FF2B5EF4-FFF2-40B4-BE49-F238E27FC236}">
                <a16:creationId xmlns:a16="http://schemas.microsoft.com/office/drawing/2014/main" id="{9FC03CCB-B585-4A82-A6DC-8D8E8D4D22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347" y="-332545"/>
            <a:ext cx="8841309" cy="4106108"/>
          </a:xfrm>
          <a:prstGeom prst="rect">
            <a:avLst/>
          </a:prstGeom>
        </p:spPr>
      </p:pic>
      <p:sp>
        <p:nvSpPr>
          <p:cNvPr id="9" name="Text Box 15">
            <a:extLst>
              <a:ext uri="{FF2B5EF4-FFF2-40B4-BE49-F238E27FC236}">
                <a16:creationId xmlns:a16="http://schemas.microsoft.com/office/drawing/2014/main" id="{BFF74277-93CC-4275-9116-6A1E84AD3328}"/>
              </a:ext>
            </a:extLst>
          </p:cNvPr>
          <p:cNvSpPr txBox="1">
            <a:spLocks noChangeArrowheads="1"/>
          </p:cNvSpPr>
          <p:nvPr/>
        </p:nvSpPr>
        <p:spPr bwMode="auto">
          <a:xfrm>
            <a:off x="9903880" y="-303213"/>
            <a:ext cx="33973034"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8001" b="1" dirty="0">
                <a:solidFill>
                  <a:schemeClr val="bg1"/>
                </a:solidFill>
                <a:latin typeface="Calibri" pitchFamily="34" charset="0"/>
              </a:rPr>
              <a:t>Descriptive Title for Slide</a:t>
            </a:r>
          </a:p>
        </p:txBody>
      </p:sp>
    </p:spTree>
    <p:extLst>
      <p:ext uri="{BB962C8B-B14F-4D97-AF65-F5344CB8AC3E}">
        <p14:creationId xmlns:p14="http://schemas.microsoft.com/office/powerpoint/2010/main" val="747805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40">
            <a:extLst>
              <a:ext uri="{FF2B5EF4-FFF2-40B4-BE49-F238E27FC236}">
                <a16:creationId xmlns:a16="http://schemas.microsoft.com/office/drawing/2014/main" id="{8A63F7D7-9A03-426B-BBE2-D83326915A3F}"/>
              </a:ext>
            </a:extLst>
          </p:cNvPr>
          <p:cNvSpPr txBox="1">
            <a:spLocks noChangeArrowheads="1"/>
          </p:cNvSpPr>
          <p:nvPr/>
        </p:nvSpPr>
        <p:spPr bwMode="auto">
          <a:xfrm>
            <a:off x="29320502" y="5455736"/>
            <a:ext cx="6121860" cy="68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6" tIns="34287" rIns="68576"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4001" b="1" dirty="0">
                <a:solidFill>
                  <a:schemeClr val="accent1">
                    <a:lumMod val="50000"/>
                  </a:schemeClr>
                </a:solidFill>
                <a:latin typeface="Calibri" pitchFamily="34" charset="0"/>
              </a:rPr>
              <a:t>Chart 1.</a:t>
            </a:r>
            <a:r>
              <a:rPr lang="en-US" sz="4001" dirty="0">
                <a:solidFill>
                  <a:schemeClr val="accent1">
                    <a:lumMod val="50000"/>
                  </a:schemeClr>
                </a:solidFill>
                <a:latin typeface="Calibri" pitchFamily="34" charset="0"/>
              </a:rPr>
              <a:t> Label in 40pt Calibri</a:t>
            </a:r>
            <a:r>
              <a:rPr lang="en-US" sz="2599" dirty="0">
                <a:solidFill>
                  <a:schemeClr val="accent1">
                    <a:lumMod val="50000"/>
                  </a:schemeClr>
                </a:solidFill>
                <a:latin typeface="Calibri" pitchFamily="34" charset="0"/>
              </a:rPr>
              <a:t>.</a:t>
            </a:r>
          </a:p>
        </p:txBody>
      </p:sp>
      <p:sp>
        <p:nvSpPr>
          <p:cNvPr id="4" name="Text Box 241">
            <a:extLst>
              <a:ext uri="{FF2B5EF4-FFF2-40B4-BE49-F238E27FC236}">
                <a16:creationId xmlns:a16="http://schemas.microsoft.com/office/drawing/2014/main" id="{866CEB29-6218-43C1-84A9-A613F9F437D7}"/>
              </a:ext>
            </a:extLst>
          </p:cNvPr>
          <p:cNvSpPr txBox="1">
            <a:spLocks noChangeArrowheads="1"/>
          </p:cNvSpPr>
          <p:nvPr/>
        </p:nvSpPr>
        <p:spPr bwMode="auto">
          <a:xfrm>
            <a:off x="10561404" y="5256213"/>
            <a:ext cx="6089415" cy="68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6" tIns="34287" rIns="68576"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4001" b="1" dirty="0">
                <a:solidFill>
                  <a:schemeClr val="accent1">
                    <a:lumMod val="50000"/>
                  </a:schemeClr>
                </a:solidFill>
                <a:latin typeface="Calibri" pitchFamily="34" charset="0"/>
              </a:rPr>
              <a:t>Table 1.</a:t>
            </a:r>
            <a:r>
              <a:rPr lang="en-US" sz="4001" dirty="0">
                <a:solidFill>
                  <a:schemeClr val="accent1">
                    <a:lumMod val="50000"/>
                  </a:schemeClr>
                </a:solidFill>
                <a:latin typeface="Calibri" pitchFamily="34" charset="0"/>
              </a:rPr>
              <a:t> Label in 40pt Calibri</a:t>
            </a:r>
            <a:r>
              <a:rPr lang="en-US" sz="2599" dirty="0">
                <a:solidFill>
                  <a:schemeClr val="accent1">
                    <a:lumMod val="50000"/>
                  </a:schemeClr>
                </a:solidFill>
                <a:latin typeface="Calibri" pitchFamily="34" charset="0"/>
              </a:rPr>
              <a:t>.</a:t>
            </a:r>
          </a:p>
        </p:txBody>
      </p:sp>
      <p:graphicFrame>
        <p:nvGraphicFramePr>
          <p:cNvPr id="5" name="Content Placeholder 114" descr="Sample table with 4 columns, 7 rows." title="Sample Table">
            <a:extLst>
              <a:ext uri="{FF2B5EF4-FFF2-40B4-BE49-F238E27FC236}">
                <a16:creationId xmlns:a16="http://schemas.microsoft.com/office/drawing/2014/main" id="{C9FE66DF-D459-413E-B65A-49B47FAD9690}"/>
              </a:ext>
            </a:extLst>
          </p:cNvPr>
          <p:cNvGraphicFramePr>
            <a:graphicFrameLocks/>
          </p:cNvGraphicFramePr>
          <p:nvPr>
            <p:extLst>
              <p:ext uri="{D42A27DB-BD31-4B8C-83A1-F6EECF244321}">
                <p14:modId xmlns:p14="http://schemas.microsoft.com/office/powerpoint/2010/main" val="3675309304"/>
              </p:ext>
            </p:extLst>
          </p:nvPr>
        </p:nvGraphicFramePr>
        <p:xfrm>
          <a:off x="10668000" y="7005225"/>
          <a:ext cx="15773400" cy="10444574"/>
        </p:xfrm>
        <a:graphic>
          <a:graphicData uri="http://schemas.openxmlformats.org/drawingml/2006/table">
            <a:tbl>
              <a:tblPr firstRow="1" bandRow="1">
                <a:tableStyleId>{B301B821-A1FF-4177-AEE7-76D212191A09}</a:tableStyleId>
              </a:tblPr>
              <a:tblGrid>
                <a:gridCol w="3943350">
                  <a:extLst>
                    <a:ext uri="{9D8B030D-6E8A-4147-A177-3AD203B41FA5}">
                      <a16:colId xmlns:a16="http://schemas.microsoft.com/office/drawing/2014/main" val="20000"/>
                    </a:ext>
                  </a:extLst>
                </a:gridCol>
                <a:gridCol w="3943350">
                  <a:extLst>
                    <a:ext uri="{9D8B030D-6E8A-4147-A177-3AD203B41FA5}">
                      <a16:colId xmlns:a16="http://schemas.microsoft.com/office/drawing/2014/main" val="20001"/>
                    </a:ext>
                  </a:extLst>
                </a:gridCol>
                <a:gridCol w="3943350">
                  <a:extLst>
                    <a:ext uri="{9D8B030D-6E8A-4147-A177-3AD203B41FA5}">
                      <a16:colId xmlns:a16="http://schemas.microsoft.com/office/drawing/2014/main" val="20002"/>
                    </a:ext>
                  </a:extLst>
                </a:gridCol>
                <a:gridCol w="3943350">
                  <a:extLst>
                    <a:ext uri="{9D8B030D-6E8A-4147-A177-3AD203B41FA5}">
                      <a16:colId xmlns:a16="http://schemas.microsoft.com/office/drawing/2014/main" val="20003"/>
                    </a:ext>
                  </a:extLst>
                </a:gridCol>
              </a:tblGrid>
              <a:tr h="1492082">
                <a:tc>
                  <a:txBody>
                    <a:bodyPr/>
                    <a:lstStyle/>
                    <a:p>
                      <a:endParaRPr lang="en-US" sz="2900" dirty="0"/>
                    </a:p>
                  </a:txBody>
                  <a:tcPr marT="34290" marB="34290" anchor="ctr"/>
                </a:tc>
                <a:tc>
                  <a:txBody>
                    <a:bodyPr/>
                    <a:lstStyle/>
                    <a:p>
                      <a:pPr algn="ctr"/>
                      <a:r>
                        <a:rPr lang="en-US" sz="2900" dirty="0"/>
                        <a:t>Heading</a:t>
                      </a:r>
                    </a:p>
                  </a:txBody>
                  <a:tcPr marT="34290" marB="34290" anchor="ctr"/>
                </a:tc>
                <a:tc>
                  <a:txBody>
                    <a:bodyPr/>
                    <a:lstStyle/>
                    <a:p>
                      <a:pPr algn="ctr"/>
                      <a:r>
                        <a:rPr lang="en-US" sz="2900" dirty="0"/>
                        <a:t>Heading</a:t>
                      </a:r>
                    </a:p>
                  </a:txBody>
                  <a:tcPr marT="34290" marB="34290" anchor="ctr"/>
                </a:tc>
                <a:tc>
                  <a:txBody>
                    <a:bodyPr/>
                    <a:lstStyle/>
                    <a:p>
                      <a:pPr algn="ctr"/>
                      <a:r>
                        <a:rPr lang="en-US" sz="2900" dirty="0"/>
                        <a:t>Heading</a:t>
                      </a:r>
                    </a:p>
                  </a:txBody>
                  <a:tcPr marT="34290" marB="34290" anchor="ctr"/>
                </a:tc>
                <a:extLst>
                  <a:ext uri="{0D108BD9-81ED-4DB2-BD59-A6C34878D82A}">
                    <a16:rowId xmlns:a16="http://schemas.microsoft.com/office/drawing/2014/main" val="10000"/>
                  </a:ext>
                </a:extLst>
              </a:tr>
              <a:tr h="1492082">
                <a:tc>
                  <a:txBody>
                    <a:bodyPr/>
                    <a:lstStyle/>
                    <a:p>
                      <a:r>
                        <a:rPr lang="en-US" sz="2900" dirty="0"/>
                        <a:t>Item</a:t>
                      </a:r>
                    </a:p>
                  </a:txBody>
                  <a:tcPr marT="34290" marB="34290" anchor="ctr"/>
                </a:tc>
                <a:tc>
                  <a:txBody>
                    <a:bodyPr/>
                    <a:lstStyle/>
                    <a:p>
                      <a:pPr algn="ctr"/>
                      <a:r>
                        <a:rPr lang="en-US" sz="2900" dirty="0"/>
                        <a:t>800</a:t>
                      </a:r>
                    </a:p>
                  </a:txBody>
                  <a:tcPr marT="34290" marB="34290" anchor="ctr"/>
                </a:tc>
                <a:tc>
                  <a:txBody>
                    <a:bodyPr/>
                    <a:lstStyle/>
                    <a:p>
                      <a:pPr algn="ctr"/>
                      <a:r>
                        <a:rPr lang="en-US" sz="2900" dirty="0"/>
                        <a:t>790</a:t>
                      </a:r>
                    </a:p>
                  </a:txBody>
                  <a:tcPr marT="34290" marB="34290" anchor="ctr"/>
                </a:tc>
                <a:tc>
                  <a:txBody>
                    <a:bodyPr/>
                    <a:lstStyle/>
                    <a:p>
                      <a:pPr algn="ctr"/>
                      <a:r>
                        <a:rPr lang="en-US" sz="2900" dirty="0"/>
                        <a:t>4001</a:t>
                      </a:r>
                    </a:p>
                  </a:txBody>
                  <a:tcPr marT="34290" marB="34290" anchor="ctr"/>
                </a:tc>
                <a:extLst>
                  <a:ext uri="{0D108BD9-81ED-4DB2-BD59-A6C34878D82A}">
                    <a16:rowId xmlns:a16="http://schemas.microsoft.com/office/drawing/2014/main" val="10001"/>
                  </a:ext>
                </a:extLst>
              </a:tr>
              <a:tr h="1492082">
                <a:tc>
                  <a:txBody>
                    <a:bodyPr/>
                    <a:lstStyle/>
                    <a:p>
                      <a:r>
                        <a:rPr lang="en-US" sz="2900" dirty="0"/>
                        <a:t>Item</a:t>
                      </a:r>
                    </a:p>
                  </a:txBody>
                  <a:tcPr marT="34290" marB="34290" anchor="ctr"/>
                </a:tc>
                <a:tc>
                  <a:txBody>
                    <a:bodyPr/>
                    <a:lstStyle/>
                    <a:p>
                      <a:pPr algn="ctr"/>
                      <a:r>
                        <a:rPr lang="en-US" sz="2900" dirty="0"/>
                        <a:t>356</a:t>
                      </a:r>
                    </a:p>
                  </a:txBody>
                  <a:tcPr marT="34290" marB="34290" anchor="ctr"/>
                </a:tc>
                <a:tc>
                  <a:txBody>
                    <a:bodyPr/>
                    <a:lstStyle/>
                    <a:p>
                      <a:pPr algn="ctr"/>
                      <a:r>
                        <a:rPr lang="en-US" sz="2900" dirty="0"/>
                        <a:t>856</a:t>
                      </a:r>
                    </a:p>
                  </a:txBody>
                  <a:tcPr marT="34290" marB="34290" anchor="ctr"/>
                </a:tc>
                <a:tc>
                  <a:txBody>
                    <a:bodyPr/>
                    <a:lstStyle/>
                    <a:p>
                      <a:pPr algn="ctr"/>
                      <a:r>
                        <a:rPr lang="en-US" sz="2900" dirty="0"/>
                        <a:t>290</a:t>
                      </a:r>
                    </a:p>
                  </a:txBody>
                  <a:tcPr marT="34290" marB="34290" anchor="ctr"/>
                </a:tc>
                <a:extLst>
                  <a:ext uri="{0D108BD9-81ED-4DB2-BD59-A6C34878D82A}">
                    <a16:rowId xmlns:a16="http://schemas.microsoft.com/office/drawing/2014/main" val="10002"/>
                  </a:ext>
                </a:extLst>
              </a:tr>
              <a:tr h="1492082">
                <a:tc>
                  <a:txBody>
                    <a:bodyPr/>
                    <a:lstStyle/>
                    <a:p>
                      <a:r>
                        <a:rPr lang="en-US" sz="2900" dirty="0"/>
                        <a:t>Item</a:t>
                      </a:r>
                    </a:p>
                  </a:txBody>
                  <a:tcPr marT="34290" marB="34290" anchor="ctr"/>
                </a:tc>
                <a:tc>
                  <a:txBody>
                    <a:bodyPr/>
                    <a:lstStyle/>
                    <a:p>
                      <a:pPr algn="ctr"/>
                      <a:r>
                        <a:rPr lang="en-US" sz="2900" dirty="0"/>
                        <a:t>228</a:t>
                      </a:r>
                    </a:p>
                  </a:txBody>
                  <a:tcPr marT="34290" marB="34290" anchor="ctr"/>
                </a:tc>
                <a:tc>
                  <a:txBody>
                    <a:bodyPr/>
                    <a:lstStyle/>
                    <a:p>
                      <a:pPr algn="ctr"/>
                      <a:r>
                        <a:rPr lang="en-US" sz="2900" dirty="0"/>
                        <a:t>134</a:t>
                      </a:r>
                    </a:p>
                  </a:txBody>
                  <a:tcPr marT="34290" marB="34290" anchor="ctr"/>
                </a:tc>
                <a:tc>
                  <a:txBody>
                    <a:bodyPr/>
                    <a:lstStyle/>
                    <a:p>
                      <a:pPr algn="ctr"/>
                      <a:r>
                        <a:rPr lang="en-US" sz="2900" dirty="0"/>
                        <a:t>238</a:t>
                      </a:r>
                    </a:p>
                  </a:txBody>
                  <a:tcPr marT="34290" marB="34290" anchor="ctr"/>
                </a:tc>
                <a:extLst>
                  <a:ext uri="{0D108BD9-81ED-4DB2-BD59-A6C34878D82A}">
                    <a16:rowId xmlns:a16="http://schemas.microsoft.com/office/drawing/2014/main" val="10003"/>
                  </a:ext>
                </a:extLst>
              </a:tr>
              <a:tr h="1492082">
                <a:tc>
                  <a:txBody>
                    <a:bodyPr/>
                    <a:lstStyle/>
                    <a:p>
                      <a:r>
                        <a:rPr lang="en-US" sz="2900" dirty="0"/>
                        <a:t>Item</a:t>
                      </a:r>
                    </a:p>
                  </a:txBody>
                  <a:tcPr marT="34290" marB="34290" anchor="ctr"/>
                </a:tc>
                <a:tc>
                  <a:txBody>
                    <a:bodyPr/>
                    <a:lstStyle/>
                    <a:p>
                      <a:pPr algn="ctr"/>
                      <a:r>
                        <a:rPr lang="en-US" sz="2900" dirty="0"/>
                        <a:t>954</a:t>
                      </a:r>
                    </a:p>
                  </a:txBody>
                  <a:tcPr marT="34290" marB="34290" anchor="ctr"/>
                </a:tc>
                <a:tc>
                  <a:txBody>
                    <a:bodyPr/>
                    <a:lstStyle/>
                    <a:p>
                      <a:pPr algn="ctr"/>
                      <a:r>
                        <a:rPr lang="en-US" sz="2900" dirty="0"/>
                        <a:t>875</a:t>
                      </a:r>
                    </a:p>
                  </a:txBody>
                  <a:tcPr marT="34290" marB="34290" anchor="ctr"/>
                </a:tc>
                <a:tc>
                  <a:txBody>
                    <a:bodyPr/>
                    <a:lstStyle/>
                    <a:p>
                      <a:pPr algn="ctr"/>
                      <a:r>
                        <a:rPr lang="en-US" sz="2900" dirty="0"/>
                        <a:t>976</a:t>
                      </a:r>
                    </a:p>
                  </a:txBody>
                  <a:tcPr marT="34290" marB="34290" anchor="ctr"/>
                </a:tc>
                <a:extLst>
                  <a:ext uri="{0D108BD9-81ED-4DB2-BD59-A6C34878D82A}">
                    <a16:rowId xmlns:a16="http://schemas.microsoft.com/office/drawing/2014/main" val="10004"/>
                  </a:ext>
                </a:extLst>
              </a:tr>
              <a:tr h="1492082">
                <a:tc>
                  <a:txBody>
                    <a:bodyPr/>
                    <a:lstStyle/>
                    <a:p>
                      <a:r>
                        <a:rPr lang="en-US" sz="2900" dirty="0"/>
                        <a:t>Item</a:t>
                      </a:r>
                    </a:p>
                  </a:txBody>
                  <a:tcPr marT="34290" marB="34290" anchor="ctr"/>
                </a:tc>
                <a:tc>
                  <a:txBody>
                    <a:bodyPr/>
                    <a:lstStyle/>
                    <a:p>
                      <a:pPr algn="ctr"/>
                      <a:r>
                        <a:rPr lang="en-US" sz="2900" dirty="0"/>
                        <a:t>324</a:t>
                      </a:r>
                    </a:p>
                  </a:txBody>
                  <a:tcPr marT="34290" marB="34290" anchor="ctr"/>
                </a:tc>
                <a:tc>
                  <a:txBody>
                    <a:bodyPr/>
                    <a:lstStyle/>
                    <a:p>
                      <a:pPr algn="ctr"/>
                      <a:r>
                        <a:rPr lang="en-US" sz="2900" dirty="0"/>
                        <a:t>325</a:t>
                      </a:r>
                    </a:p>
                  </a:txBody>
                  <a:tcPr marT="34290" marB="34290" anchor="ctr"/>
                </a:tc>
                <a:tc>
                  <a:txBody>
                    <a:bodyPr/>
                    <a:lstStyle/>
                    <a:p>
                      <a:pPr algn="ctr"/>
                      <a:r>
                        <a:rPr lang="en-US" sz="2900" dirty="0"/>
                        <a:t>301</a:t>
                      </a:r>
                    </a:p>
                  </a:txBody>
                  <a:tcPr marT="34290" marB="34290" anchor="ctr"/>
                </a:tc>
                <a:extLst>
                  <a:ext uri="{0D108BD9-81ED-4DB2-BD59-A6C34878D82A}">
                    <a16:rowId xmlns:a16="http://schemas.microsoft.com/office/drawing/2014/main" val="10005"/>
                  </a:ext>
                </a:extLst>
              </a:tr>
              <a:tr h="1492082">
                <a:tc>
                  <a:txBody>
                    <a:bodyPr/>
                    <a:lstStyle/>
                    <a:p>
                      <a:r>
                        <a:rPr lang="en-US" sz="2900" dirty="0"/>
                        <a:t>Item</a:t>
                      </a:r>
                    </a:p>
                  </a:txBody>
                  <a:tcPr marT="34290" marB="34290" anchor="ctr"/>
                </a:tc>
                <a:tc>
                  <a:txBody>
                    <a:bodyPr/>
                    <a:lstStyle/>
                    <a:p>
                      <a:pPr algn="ctr"/>
                      <a:r>
                        <a:rPr lang="en-US" sz="2900" dirty="0"/>
                        <a:t>199</a:t>
                      </a:r>
                    </a:p>
                  </a:txBody>
                  <a:tcPr marT="34290" marB="34290" anchor="ctr"/>
                </a:tc>
                <a:tc>
                  <a:txBody>
                    <a:bodyPr/>
                    <a:lstStyle/>
                    <a:p>
                      <a:pPr algn="ctr"/>
                      <a:r>
                        <a:rPr lang="en-US" sz="2900" dirty="0"/>
                        <a:t>137</a:t>
                      </a:r>
                    </a:p>
                  </a:txBody>
                  <a:tcPr marT="34290" marB="34290" anchor="ctr"/>
                </a:tc>
                <a:tc>
                  <a:txBody>
                    <a:bodyPr/>
                    <a:lstStyle/>
                    <a:p>
                      <a:pPr algn="ctr"/>
                      <a:r>
                        <a:rPr lang="en-US" sz="2900" dirty="0"/>
                        <a:t>186</a:t>
                      </a:r>
                    </a:p>
                  </a:txBody>
                  <a:tcPr marT="34290" marB="34290" anchor="ctr"/>
                </a:tc>
                <a:extLst>
                  <a:ext uri="{0D108BD9-81ED-4DB2-BD59-A6C34878D82A}">
                    <a16:rowId xmlns:a16="http://schemas.microsoft.com/office/drawing/2014/main" val="10006"/>
                  </a:ext>
                </a:extLst>
              </a:tr>
            </a:tbl>
          </a:graphicData>
        </a:graphic>
      </p:graphicFrame>
      <p:graphicFrame>
        <p:nvGraphicFramePr>
          <p:cNvPr id="6" name="Chart 5">
            <a:extLst>
              <a:ext uri="{FF2B5EF4-FFF2-40B4-BE49-F238E27FC236}">
                <a16:creationId xmlns:a16="http://schemas.microsoft.com/office/drawing/2014/main" id="{9D1E1C65-B6B9-4497-8CC5-3C815C810515}"/>
              </a:ext>
            </a:extLst>
          </p:cNvPr>
          <p:cNvGraphicFramePr/>
          <p:nvPr>
            <p:extLst>
              <p:ext uri="{D42A27DB-BD31-4B8C-83A1-F6EECF244321}">
                <p14:modId xmlns:p14="http://schemas.microsoft.com/office/powerpoint/2010/main" val="1484491156"/>
              </p:ext>
            </p:extLst>
          </p:nvPr>
        </p:nvGraphicFramePr>
        <p:xfrm>
          <a:off x="29338748" y="7005226"/>
          <a:ext cx="13335000" cy="10444574"/>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8">
            <a:extLst>
              <a:ext uri="{FF2B5EF4-FFF2-40B4-BE49-F238E27FC236}">
                <a16:creationId xmlns:a16="http://schemas.microsoft.com/office/drawing/2014/main" id="{4CE1B25B-87FE-4553-B17E-93551D4B59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47" y="-332545"/>
            <a:ext cx="8841309" cy="4106108"/>
          </a:xfrm>
          <a:prstGeom prst="rect">
            <a:avLst/>
          </a:prstGeom>
        </p:spPr>
      </p:pic>
      <p:sp>
        <p:nvSpPr>
          <p:cNvPr id="10" name="Text Box 15">
            <a:extLst>
              <a:ext uri="{FF2B5EF4-FFF2-40B4-BE49-F238E27FC236}">
                <a16:creationId xmlns:a16="http://schemas.microsoft.com/office/drawing/2014/main" id="{A1BB6FDB-1FA9-42A2-AC2C-C8425123298A}"/>
              </a:ext>
            </a:extLst>
          </p:cNvPr>
          <p:cNvSpPr txBox="1">
            <a:spLocks noChangeArrowheads="1"/>
          </p:cNvSpPr>
          <p:nvPr/>
        </p:nvSpPr>
        <p:spPr bwMode="auto">
          <a:xfrm>
            <a:off x="9903880" y="-303213"/>
            <a:ext cx="33973034"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8001" b="1" dirty="0">
                <a:solidFill>
                  <a:schemeClr val="bg1"/>
                </a:solidFill>
                <a:latin typeface="Calibri" pitchFamily="34" charset="0"/>
              </a:rPr>
              <a:t>Descriptive Title for Slide</a:t>
            </a:r>
          </a:p>
        </p:txBody>
      </p:sp>
    </p:spTree>
    <p:extLst>
      <p:ext uri="{BB962C8B-B14F-4D97-AF65-F5344CB8AC3E}">
        <p14:creationId xmlns:p14="http://schemas.microsoft.com/office/powerpoint/2010/main" val="2550320676"/>
      </p:ext>
    </p:extLst>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532</TotalTime>
  <Words>874</Words>
  <Application>Microsoft Office PowerPoint</Application>
  <PresentationFormat>Custom</PresentationFormat>
  <Paragraphs>105</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Calibri Light</vt:lpstr>
      <vt:lpstr>Default Design</vt:lpstr>
      <vt:lpstr>Custom Design</vt:lpstr>
      <vt:lpstr>PowerPoint Presentation</vt:lpstr>
      <vt:lpstr>PowerPoint Presentation</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Genigraphics 800.790.4001</dc:creator>
  <dc:description>To order poster prints visit us at www.genigraphics.com</dc:description>
  <cp:lastModifiedBy>Lisa Lopez</cp:lastModifiedBy>
  <cp:revision>40</cp:revision>
  <dcterms:created xsi:type="dcterms:W3CDTF">2008-05-03T03:01:56Z</dcterms:created>
  <dcterms:modified xsi:type="dcterms:W3CDTF">2022-03-30T21:33:44Z</dcterms:modified>
</cp:coreProperties>
</file>