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43891200" cy="21945600"/>
  <p:notesSz cx="6858000" cy="9144000"/>
  <p:defaultTextStyle>
    <a:defPPr>
      <a:defRPr lang="en-US"/>
    </a:defPPr>
    <a:lvl1pPr marL="0" algn="l" defTabSz="1765625" rtl="0" eaLnBrk="1" latinLnBrk="0" hangingPunct="1">
      <a:defRPr sz="6971" kern="1200">
        <a:solidFill>
          <a:schemeClr val="tx1"/>
        </a:solidFill>
        <a:latin typeface="+mn-lt"/>
        <a:ea typeface="+mn-ea"/>
        <a:cs typeface="+mn-cs"/>
      </a:defRPr>
    </a:lvl1pPr>
    <a:lvl2pPr marL="1765625" algn="l" defTabSz="1765625" rtl="0" eaLnBrk="1" latinLnBrk="0" hangingPunct="1">
      <a:defRPr sz="6971" kern="1200">
        <a:solidFill>
          <a:schemeClr val="tx1"/>
        </a:solidFill>
        <a:latin typeface="+mn-lt"/>
        <a:ea typeface="+mn-ea"/>
        <a:cs typeface="+mn-cs"/>
      </a:defRPr>
    </a:lvl2pPr>
    <a:lvl3pPr marL="3531251" algn="l" defTabSz="1765625" rtl="0" eaLnBrk="1" latinLnBrk="0" hangingPunct="1">
      <a:defRPr sz="6971" kern="1200">
        <a:solidFill>
          <a:schemeClr val="tx1"/>
        </a:solidFill>
        <a:latin typeface="+mn-lt"/>
        <a:ea typeface="+mn-ea"/>
        <a:cs typeface="+mn-cs"/>
      </a:defRPr>
    </a:lvl3pPr>
    <a:lvl4pPr marL="5296876" algn="l" defTabSz="1765625" rtl="0" eaLnBrk="1" latinLnBrk="0" hangingPunct="1">
      <a:defRPr sz="6971" kern="1200">
        <a:solidFill>
          <a:schemeClr val="tx1"/>
        </a:solidFill>
        <a:latin typeface="+mn-lt"/>
        <a:ea typeface="+mn-ea"/>
        <a:cs typeface="+mn-cs"/>
      </a:defRPr>
    </a:lvl4pPr>
    <a:lvl5pPr marL="7062501" algn="l" defTabSz="1765625" rtl="0" eaLnBrk="1" latinLnBrk="0" hangingPunct="1">
      <a:defRPr sz="6971" kern="1200">
        <a:solidFill>
          <a:schemeClr val="tx1"/>
        </a:solidFill>
        <a:latin typeface="+mn-lt"/>
        <a:ea typeface="+mn-ea"/>
        <a:cs typeface="+mn-cs"/>
      </a:defRPr>
    </a:lvl5pPr>
    <a:lvl6pPr marL="8828127" algn="l" defTabSz="1765625" rtl="0" eaLnBrk="1" latinLnBrk="0" hangingPunct="1">
      <a:defRPr sz="6971" kern="1200">
        <a:solidFill>
          <a:schemeClr val="tx1"/>
        </a:solidFill>
        <a:latin typeface="+mn-lt"/>
        <a:ea typeface="+mn-ea"/>
        <a:cs typeface="+mn-cs"/>
      </a:defRPr>
    </a:lvl6pPr>
    <a:lvl7pPr marL="10593753" algn="l" defTabSz="1765625" rtl="0" eaLnBrk="1" latinLnBrk="0" hangingPunct="1">
      <a:defRPr sz="6971" kern="1200">
        <a:solidFill>
          <a:schemeClr val="tx1"/>
        </a:solidFill>
        <a:latin typeface="+mn-lt"/>
        <a:ea typeface="+mn-ea"/>
        <a:cs typeface="+mn-cs"/>
      </a:defRPr>
    </a:lvl7pPr>
    <a:lvl8pPr marL="12359377" algn="l" defTabSz="1765625" rtl="0" eaLnBrk="1" latinLnBrk="0" hangingPunct="1">
      <a:defRPr sz="6971" kern="1200">
        <a:solidFill>
          <a:schemeClr val="tx1"/>
        </a:solidFill>
        <a:latin typeface="+mn-lt"/>
        <a:ea typeface="+mn-ea"/>
        <a:cs typeface="+mn-cs"/>
      </a:defRPr>
    </a:lvl8pPr>
    <a:lvl9pPr marL="14125003" algn="l" defTabSz="1765625" rtl="0" eaLnBrk="1" latinLnBrk="0" hangingPunct="1">
      <a:defRPr sz="6971"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912" userDrawn="1">
          <p15:clr>
            <a:srgbClr val="A4A3A4"/>
          </p15:clr>
        </p15:guide>
        <p15:guide id="2" pos="138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1C44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97" autoAdjust="0"/>
    <p:restoredTop sz="94660"/>
  </p:normalViewPr>
  <p:slideViewPr>
    <p:cSldViewPr snapToGrid="0" showGuides="1">
      <p:cViewPr varScale="1">
        <p:scale>
          <a:sx n="30" d="100"/>
          <a:sy n="30" d="100"/>
        </p:scale>
        <p:origin x="174" y="192"/>
      </p:cViewPr>
      <p:guideLst>
        <p:guide orient="horz" pos="6912"/>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invertIfNegative val="0"/>
          <c:cat>
            <c:strRef>
              <c:f>Sheet1!$A$2:$A$10</c:f>
              <c:strCache>
                <c:ptCount val="9"/>
                <c:pt idx="0">
                  <c:v>Arts</c:v>
                </c:pt>
                <c:pt idx="1">
                  <c:v>MCBE</c:v>
                </c:pt>
                <c:pt idx="2">
                  <c:v>COE</c:v>
                </c:pt>
                <c:pt idx="3">
                  <c:v>COMM</c:v>
                </c:pt>
                <c:pt idx="4">
                  <c:v>ECS</c:v>
                </c:pt>
                <c:pt idx="5">
                  <c:v>HHD</c:v>
                </c:pt>
                <c:pt idx="6">
                  <c:v>HSS</c:v>
                </c:pt>
                <c:pt idx="7">
                  <c:v>NSM</c:v>
                </c:pt>
                <c:pt idx="8">
                  <c:v>PL</c:v>
                </c:pt>
              </c:strCache>
            </c:strRef>
          </c:cat>
          <c:val>
            <c:numRef>
              <c:f>Sheet1!$B$2:$B$10</c:f>
              <c:numCache>
                <c:formatCode>General</c:formatCode>
                <c:ptCount val="9"/>
                <c:pt idx="0">
                  <c:v>1</c:v>
                </c:pt>
                <c:pt idx="1">
                  <c:v>3</c:v>
                </c:pt>
                <c:pt idx="2">
                  <c:v>14</c:v>
                </c:pt>
                <c:pt idx="3">
                  <c:v>7</c:v>
                </c:pt>
                <c:pt idx="4">
                  <c:v>4</c:v>
                </c:pt>
                <c:pt idx="5">
                  <c:v>99</c:v>
                </c:pt>
                <c:pt idx="6">
                  <c:v>40</c:v>
                </c:pt>
                <c:pt idx="7">
                  <c:v>1</c:v>
                </c:pt>
                <c:pt idx="8">
                  <c:v>2</c:v>
                </c:pt>
              </c:numCache>
            </c:numRef>
          </c:val>
          <c:extLst>
            <c:ext xmlns:c16="http://schemas.microsoft.com/office/drawing/2014/chart" uri="{C3380CC4-5D6E-409C-BE32-E72D297353CC}">
              <c16:uniqueId val="{00000000-F683-4D18-8692-680C122DBED7}"/>
            </c:ext>
          </c:extLst>
        </c:ser>
        <c:dLbls>
          <c:showLegendKey val="0"/>
          <c:showVal val="0"/>
          <c:showCatName val="0"/>
          <c:showSerName val="0"/>
          <c:showPercent val="0"/>
          <c:showBubbleSize val="0"/>
        </c:dLbls>
        <c:gapWidth val="150"/>
        <c:axId val="2121941416"/>
        <c:axId val="2118189752"/>
      </c:barChart>
      <c:catAx>
        <c:axId val="2121941416"/>
        <c:scaling>
          <c:orientation val="minMax"/>
        </c:scaling>
        <c:delete val="0"/>
        <c:axPos val="b"/>
        <c:numFmt formatCode="General" sourceLinked="0"/>
        <c:majorTickMark val="out"/>
        <c:minorTickMark val="none"/>
        <c:tickLblPos val="nextTo"/>
        <c:crossAx val="2118189752"/>
        <c:crosses val="autoZero"/>
        <c:auto val="1"/>
        <c:lblAlgn val="ctr"/>
        <c:lblOffset val="100"/>
        <c:noMultiLvlLbl val="0"/>
      </c:catAx>
      <c:valAx>
        <c:axId val="2118189752"/>
        <c:scaling>
          <c:orientation val="minMax"/>
        </c:scaling>
        <c:delete val="0"/>
        <c:axPos val="l"/>
        <c:majorGridlines/>
        <c:numFmt formatCode="General" sourceLinked="1"/>
        <c:majorTickMark val="out"/>
        <c:minorTickMark val="none"/>
        <c:tickLblPos val="nextTo"/>
        <c:crossAx val="212194141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F226F8-E36E-449D-B533-1A7D87C28C69}" type="doc">
      <dgm:prSet loTypeId="urn:microsoft.com/office/officeart/2005/8/layout/vList6" loCatId="list" qsTypeId="urn:microsoft.com/office/officeart/2005/8/quickstyle/simple1" qsCatId="simple" csTypeId="urn:microsoft.com/office/officeart/2005/8/colors/colorful3" csCatId="colorful" phldr="1"/>
      <dgm:spPr/>
      <dgm:t>
        <a:bodyPr/>
        <a:lstStyle/>
        <a:p>
          <a:endParaRPr lang="en-US"/>
        </a:p>
      </dgm:t>
    </dgm:pt>
    <dgm:pt modelId="{7D9EF975-511F-49CB-83D7-034D0DD0B681}">
      <dgm:prSet phldrT="[Text]" custT="1"/>
      <dgm:spPr/>
      <dgm:t>
        <a:bodyPr/>
        <a:lstStyle/>
        <a:p>
          <a:r>
            <a:rPr lang="en-US" sz="2400" dirty="0"/>
            <a:t>Insert SmartArt</a:t>
          </a:r>
        </a:p>
      </dgm:t>
    </dgm:pt>
    <dgm:pt modelId="{BD3AC8DB-4C39-4F9B-A80A-857ED4E44A30}" type="parTrans" cxnId="{24F7EC36-B2B2-4E13-8A5F-5C1229E5BBE4}">
      <dgm:prSet/>
      <dgm:spPr/>
      <dgm:t>
        <a:bodyPr/>
        <a:lstStyle/>
        <a:p>
          <a:endParaRPr lang="en-US" sz="1600"/>
        </a:p>
      </dgm:t>
    </dgm:pt>
    <dgm:pt modelId="{570AEDFB-4001-4EB0-82B2-7C0F97D59C88}" type="sibTrans" cxnId="{24F7EC36-B2B2-4E13-8A5F-5C1229E5BBE4}">
      <dgm:prSet/>
      <dgm:spPr/>
      <dgm:t>
        <a:bodyPr/>
        <a:lstStyle/>
        <a:p>
          <a:endParaRPr lang="en-US" sz="1600"/>
        </a:p>
      </dgm:t>
    </dgm:pt>
    <dgm:pt modelId="{E773A900-D277-4874-8863-58D99F849787}">
      <dgm:prSet phldrT="[Text]" custT="1"/>
      <dgm:spPr/>
      <dgm:t>
        <a:bodyPr/>
        <a:lstStyle/>
        <a:p>
          <a:r>
            <a:rPr lang="en-US" sz="1400" dirty="0"/>
            <a:t>Processes</a:t>
          </a:r>
        </a:p>
      </dgm:t>
    </dgm:pt>
    <dgm:pt modelId="{D5462A90-3531-48D2-A324-D81F6C5398E9}" type="parTrans" cxnId="{33A666C5-5572-43D5-B6A2-49710F8B741F}">
      <dgm:prSet/>
      <dgm:spPr/>
      <dgm:t>
        <a:bodyPr/>
        <a:lstStyle/>
        <a:p>
          <a:endParaRPr lang="en-US" sz="1600"/>
        </a:p>
      </dgm:t>
    </dgm:pt>
    <dgm:pt modelId="{325CC17E-02E5-40DE-95EA-19AA881F49D4}" type="sibTrans" cxnId="{33A666C5-5572-43D5-B6A2-49710F8B741F}">
      <dgm:prSet/>
      <dgm:spPr/>
      <dgm:t>
        <a:bodyPr/>
        <a:lstStyle/>
        <a:p>
          <a:endParaRPr lang="en-US" sz="1600"/>
        </a:p>
      </dgm:t>
    </dgm:pt>
    <dgm:pt modelId="{C65051E0-8E96-46EA-9B6A-01528A951CA4}">
      <dgm:prSet phldrT="[Text]" custT="1"/>
      <dgm:spPr/>
      <dgm:t>
        <a:bodyPr/>
        <a:lstStyle/>
        <a:p>
          <a:r>
            <a:rPr lang="en-US" sz="2400" dirty="0"/>
            <a:t>Type Your Text</a:t>
          </a:r>
        </a:p>
      </dgm:t>
    </dgm:pt>
    <dgm:pt modelId="{4902E303-7D31-4199-8ED5-4880D07F0E46}" type="parTrans" cxnId="{AC0BF7AD-B471-4EFC-ABF4-2B0184BA9BDC}">
      <dgm:prSet/>
      <dgm:spPr/>
      <dgm:t>
        <a:bodyPr/>
        <a:lstStyle/>
        <a:p>
          <a:endParaRPr lang="en-US" sz="1600"/>
        </a:p>
      </dgm:t>
    </dgm:pt>
    <dgm:pt modelId="{25B4661A-AC4D-491C-B171-0D22D95DA60E}" type="sibTrans" cxnId="{AC0BF7AD-B471-4EFC-ABF4-2B0184BA9BDC}">
      <dgm:prSet/>
      <dgm:spPr/>
      <dgm:t>
        <a:bodyPr/>
        <a:lstStyle/>
        <a:p>
          <a:endParaRPr lang="en-US" sz="1600"/>
        </a:p>
      </dgm:t>
    </dgm:pt>
    <dgm:pt modelId="{04861ED6-6233-4AF6-BC4E-D414C454583B}">
      <dgm:prSet phldrT="[Text]" custT="1"/>
      <dgm:spPr/>
      <dgm:t>
        <a:bodyPr/>
        <a:lstStyle/>
        <a:p>
          <a:r>
            <a:rPr lang="en-US" sz="1400" dirty="0"/>
            <a:t>Text areas are already set up</a:t>
          </a:r>
        </a:p>
      </dgm:t>
    </dgm:pt>
    <dgm:pt modelId="{B722ABBF-E05E-4AD3-888A-9D9FDA158C4A}" type="parTrans" cxnId="{8C38D4DF-84AA-4D49-B527-EB4BB1804639}">
      <dgm:prSet/>
      <dgm:spPr/>
      <dgm:t>
        <a:bodyPr/>
        <a:lstStyle/>
        <a:p>
          <a:endParaRPr lang="en-US" sz="1600"/>
        </a:p>
      </dgm:t>
    </dgm:pt>
    <dgm:pt modelId="{58D34BCE-C3BA-4800-89E6-CB1C71203FC5}" type="sibTrans" cxnId="{8C38D4DF-84AA-4D49-B527-EB4BB1804639}">
      <dgm:prSet/>
      <dgm:spPr/>
      <dgm:t>
        <a:bodyPr/>
        <a:lstStyle/>
        <a:p>
          <a:endParaRPr lang="en-US" sz="1600"/>
        </a:p>
      </dgm:t>
    </dgm:pt>
    <dgm:pt modelId="{AA9017A1-4CBD-49C4-95F7-5E4F8D04A85D}">
      <dgm:prSet phldrT="[Text]" custT="1"/>
      <dgm:spPr/>
      <dgm:t>
        <a:bodyPr/>
        <a:lstStyle/>
        <a:p>
          <a:r>
            <a:rPr lang="en-US" sz="2400" dirty="0"/>
            <a:t>Change Colors</a:t>
          </a:r>
        </a:p>
      </dgm:t>
    </dgm:pt>
    <dgm:pt modelId="{58CFFFED-3EA7-4215-96EE-AAB4F2BDEDD1}" type="parTrans" cxnId="{D24A8C08-FE5F-4DFD-9D48-33BAC5A0C99F}">
      <dgm:prSet/>
      <dgm:spPr/>
      <dgm:t>
        <a:bodyPr/>
        <a:lstStyle/>
        <a:p>
          <a:endParaRPr lang="en-US" sz="1600"/>
        </a:p>
      </dgm:t>
    </dgm:pt>
    <dgm:pt modelId="{12D45722-B48B-4DA9-B18D-1955BED66BB4}" type="sibTrans" cxnId="{D24A8C08-FE5F-4DFD-9D48-33BAC5A0C99F}">
      <dgm:prSet/>
      <dgm:spPr/>
      <dgm:t>
        <a:bodyPr/>
        <a:lstStyle/>
        <a:p>
          <a:endParaRPr lang="en-US" sz="1600"/>
        </a:p>
      </dgm:t>
    </dgm:pt>
    <dgm:pt modelId="{EA639F30-F9F6-4E0D-AA11-8DC5FB1FC52A}">
      <dgm:prSet phldrT="[Text]" custT="1"/>
      <dgm:spPr/>
      <dgm:t>
        <a:bodyPr/>
        <a:lstStyle/>
        <a:p>
          <a:r>
            <a:rPr lang="en-US" sz="1400" dirty="0"/>
            <a:t> Use a preset color scheme</a:t>
          </a:r>
        </a:p>
      </dgm:t>
    </dgm:pt>
    <dgm:pt modelId="{D132B4F8-2E02-4307-84A9-F63B008D2A9D}" type="parTrans" cxnId="{CF96EF00-9B36-4C5F-91A3-A3149EE12E07}">
      <dgm:prSet/>
      <dgm:spPr/>
      <dgm:t>
        <a:bodyPr/>
        <a:lstStyle/>
        <a:p>
          <a:endParaRPr lang="en-US" sz="1600"/>
        </a:p>
      </dgm:t>
    </dgm:pt>
    <dgm:pt modelId="{065491D5-9B7F-449B-8534-B2FF65558054}" type="sibTrans" cxnId="{CF96EF00-9B36-4C5F-91A3-A3149EE12E07}">
      <dgm:prSet/>
      <dgm:spPr/>
      <dgm:t>
        <a:bodyPr/>
        <a:lstStyle/>
        <a:p>
          <a:endParaRPr lang="en-US" sz="1600"/>
        </a:p>
      </dgm:t>
    </dgm:pt>
    <dgm:pt modelId="{C3CBFBAF-2301-4925-BBFD-BC17FB0F28EA}">
      <dgm:prSet phldrT="[Text]" custT="1"/>
      <dgm:spPr/>
      <dgm:t>
        <a:bodyPr/>
        <a:lstStyle/>
        <a:p>
          <a:r>
            <a:rPr lang="en-US" sz="1400" dirty="0"/>
            <a:t>Hierarchies</a:t>
          </a:r>
        </a:p>
      </dgm:t>
    </dgm:pt>
    <dgm:pt modelId="{132A8136-DA7A-4C1D-9898-5B19FD1ED3E0}" type="parTrans" cxnId="{9B41B94E-D730-43AC-9AA5-069906F9C484}">
      <dgm:prSet/>
      <dgm:spPr/>
      <dgm:t>
        <a:bodyPr/>
        <a:lstStyle/>
        <a:p>
          <a:endParaRPr lang="en-US" sz="1600"/>
        </a:p>
      </dgm:t>
    </dgm:pt>
    <dgm:pt modelId="{7A90A813-0C34-4784-A366-410F62EF3310}" type="sibTrans" cxnId="{9B41B94E-D730-43AC-9AA5-069906F9C484}">
      <dgm:prSet/>
      <dgm:spPr/>
      <dgm:t>
        <a:bodyPr/>
        <a:lstStyle/>
        <a:p>
          <a:endParaRPr lang="en-US" sz="1600"/>
        </a:p>
      </dgm:t>
    </dgm:pt>
    <dgm:pt modelId="{17BD9A47-672F-4BFD-BEC9-3B2DDF33161C}">
      <dgm:prSet phldrT="[Text]" custT="1"/>
      <dgm:spPr/>
      <dgm:t>
        <a:bodyPr/>
        <a:lstStyle/>
        <a:p>
          <a:r>
            <a:rPr lang="en-US" sz="1400" dirty="0"/>
            <a:t>Relationships</a:t>
          </a:r>
        </a:p>
      </dgm:t>
    </dgm:pt>
    <dgm:pt modelId="{17AC35D6-05F6-4394-9ACE-D9FC520E376E}" type="parTrans" cxnId="{0DA1B702-84CB-47FB-9EEF-79BCB5E62A8B}">
      <dgm:prSet/>
      <dgm:spPr/>
      <dgm:t>
        <a:bodyPr/>
        <a:lstStyle/>
        <a:p>
          <a:endParaRPr lang="en-US" sz="1600"/>
        </a:p>
      </dgm:t>
    </dgm:pt>
    <dgm:pt modelId="{EFED5177-A6A6-4CA9-992E-10198F646198}" type="sibTrans" cxnId="{0DA1B702-84CB-47FB-9EEF-79BCB5E62A8B}">
      <dgm:prSet/>
      <dgm:spPr/>
      <dgm:t>
        <a:bodyPr/>
        <a:lstStyle/>
        <a:p>
          <a:endParaRPr lang="en-US" sz="1600"/>
        </a:p>
      </dgm:t>
    </dgm:pt>
    <dgm:pt modelId="{7FF37380-929C-4E3E-B78D-6A542EBBD8D7}">
      <dgm:prSet phldrT="[Text]" phldr="1" custT="1"/>
      <dgm:spPr/>
      <dgm:t>
        <a:bodyPr/>
        <a:lstStyle/>
        <a:p>
          <a:endParaRPr lang="en-US" sz="1400" dirty="0"/>
        </a:p>
      </dgm:t>
    </dgm:pt>
    <dgm:pt modelId="{E3DF89C9-7128-47DD-96DB-8FD4F8436BC0}" type="sibTrans" cxnId="{218614E7-7F5F-46BC-92DD-A5A3022CE422}">
      <dgm:prSet/>
      <dgm:spPr/>
      <dgm:t>
        <a:bodyPr/>
        <a:lstStyle/>
        <a:p>
          <a:endParaRPr lang="en-US" sz="1600"/>
        </a:p>
      </dgm:t>
    </dgm:pt>
    <dgm:pt modelId="{1C4E97B9-8CC4-4CC9-BE30-1E7A581D0998}" type="parTrans" cxnId="{218614E7-7F5F-46BC-92DD-A5A3022CE422}">
      <dgm:prSet/>
      <dgm:spPr/>
      <dgm:t>
        <a:bodyPr/>
        <a:lstStyle/>
        <a:p>
          <a:endParaRPr lang="en-US" sz="1600"/>
        </a:p>
      </dgm:t>
    </dgm:pt>
    <dgm:pt modelId="{AA079224-7D82-40C5-BC8A-4E8D37B30281}">
      <dgm:prSet phldrT="[Text]" custT="1"/>
      <dgm:spPr/>
      <dgm:t>
        <a:bodyPr/>
        <a:lstStyle/>
        <a:p>
          <a:r>
            <a:rPr lang="en-US" sz="1400" dirty="0"/>
            <a:t> Or right-click &amp; change Shape Fill</a:t>
          </a:r>
        </a:p>
      </dgm:t>
    </dgm:pt>
    <dgm:pt modelId="{6FD9DD66-F231-4BB7-9A0A-D5E675740E7A}" type="parTrans" cxnId="{9A62BAA6-0761-4B0A-BD2A-5F95E4E99258}">
      <dgm:prSet/>
      <dgm:spPr/>
      <dgm:t>
        <a:bodyPr/>
        <a:lstStyle/>
        <a:p>
          <a:endParaRPr lang="en-US" sz="1600"/>
        </a:p>
      </dgm:t>
    </dgm:pt>
    <dgm:pt modelId="{DC02B2E1-69B6-4CD6-AFD8-3B77F1588F0F}" type="sibTrans" cxnId="{9A62BAA6-0761-4B0A-BD2A-5F95E4E99258}">
      <dgm:prSet/>
      <dgm:spPr/>
      <dgm:t>
        <a:bodyPr/>
        <a:lstStyle/>
        <a:p>
          <a:endParaRPr lang="en-US" sz="1600"/>
        </a:p>
      </dgm:t>
    </dgm:pt>
    <dgm:pt modelId="{602E017F-2DC7-4B15-923E-7AF0B58A84A2}" type="pres">
      <dgm:prSet presAssocID="{83F226F8-E36E-449D-B533-1A7D87C28C69}" presName="Name0" presStyleCnt="0">
        <dgm:presLayoutVars>
          <dgm:dir/>
          <dgm:animLvl val="lvl"/>
          <dgm:resizeHandles/>
        </dgm:presLayoutVars>
      </dgm:prSet>
      <dgm:spPr/>
    </dgm:pt>
    <dgm:pt modelId="{D39E233D-3563-491A-BBE8-A56CBCE9356C}" type="pres">
      <dgm:prSet presAssocID="{7D9EF975-511F-49CB-83D7-034D0DD0B681}" presName="linNode" presStyleCnt="0"/>
      <dgm:spPr/>
    </dgm:pt>
    <dgm:pt modelId="{50BBF47A-20CF-4D27-8D0C-1F02C06EF581}" type="pres">
      <dgm:prSet presAssocID="{7D9EF975-511F-49CB-83D7-034D0DD0B681}" presName="parentShp" presStyleLbl="node1" presStyleIdx="0" presStyleCnt="3" custLinFactNeighborY="-8022">
        <dgm:presLayoutVars>
          <dgm:bulletEnabled val="1"/>
        </dgm:presLayoutVars>
      </dgm:prSet>
      <dgm:spPr/>
    </dgm:pt>
    <dgm:pt modelId="{C59ADD0E-A8FA-4B11-8052-1BE8787E46B3}" type="pres">
      <dgm:prSet presAssocID="{7D9EF975-511F-49CB-83D7-034D0DD0B681}" presName="childShp" presStyleLbl="bgAccFollowNode1" presStyleIdx="0" presStyleCnt="3">
        <dgm:presLayoutVars>
          <dgm:bulletEnabled val="1"/>
        </dgm:presLayoutVars>
      </dgm:prSet>
      <dgm:spPr/>
    </dgm:pt>
    <dgm:pt modelId="{5AF299DB-2132-487A-9E10-D98FE8E1763C}" type="pres">
      <dgm:prSet presAssocID="{570AEDFB-4001-4EB0-82B2-7C0F97D59C88}" presName="spacing" presStyleCnt="0"/>
      <dgm:spPr/>
    </dgm:pt>
    <dgm:pt modelId="{01BE5A3D-3038-4D40-84E6-2ACCDA109179}" type="pres">
      <dgm:prSet presAssocID="{C65051E0-8E96-46EA-9B6A-01528A951CA4}" presName="linNode" presStyleCnt="0"/>
      <dgm:spPr/>
    </dgm:pt>
    <dgm:pt modelId="{D48B4A4C-14E3-40A7-A46E-2DF1C54F3FF1}" type="pres">
      <dgm:prSet presAssocID="{C65051E0-8E96-46EA-9B6A-01528A951CA4}" presName="parentShp" presStyleLbl="node1" presStyleIdx="1" presStyleCnt="3">
        <dgm:presLayoutVars>
          <dgm:bulletEnabled val="1"/>
        </dgm:presLayoutVars>
      </dgm:prSet>
      <dgm:spPr/>
    </dgm:pt>
    <dgm:pt modelId="{428854DD-4558-4CE7-8DFC-1384B21CF925}" type="pres">
      <dgm:prSet presAssocID="{C65051E0-8E96-46EA-9B6A-01528A951CA4}" presName="childShp" presStyleLbl="bgAccFollowNode1" presStyleIdx="1" presStyleCnt="3">
        <dgm:presLayoutVars>
          <dgm:bulletEnabled val="1"/>
        </dgm:presLayoutVars>
      </dgm:prSet>
      <dgm:spPr/>
    </dgm:pt>
    <dgm:pt modelId="{C86DE1E9-9623-40B2-BA1D-26A8DE404280}" type="pres">
      <dgm:prSet presAssocID="{25B4661A-AC4D-491C-B171-0D22D95DA60E}" presName="spacing" presStyleCnt="0"/>
      <dgm:spPr/>
    </dgm:pt>
    <dgm:pt modelId="{3088FC37-4AEC-4CDA-9BF2-DA9A170DE8AB}" type="pres">
      <dgm:prSet presAssocID="{AA9017A1-4CBD-49C4-95F7-5E4F8D04A85D}" presName="linNode" presStyleCnt="0"/>
      <dgm:spPr/>
    </dgm:pt>
    <dgm:pt modelId="{36D9BB4A-5F9F-4D22-9CCC-CEE6D4829A6B}" type="pres">
      <dgm:prSet presAssocID="{AA9017A1-4CBD-49C4-95F7-5E4F8D04A85D}" presName="parentShp" presStyleLbl="node1" presStyleIdx="2" presStyleCnt="3">
        <dgm:presLayoutVars>
          <dgm:bulletEnabled val="1"/>
        </dgm:presLayoutVars>
      </dgm:prSet>
      <dgm:spPr/>
    </dgm:pt>
    <dgm:pt modelId="{04FFBF64-3F44-42D7-9A4A-A6E955968CAE}" type="pres">
      <dgm:prSet presAssocID="{AA9017A1-4CBD-49C4-95F7-5E4F8D04A85D}" presName="childShp" presStyleLbl="bgAccFollowNode1" presStyleIdx="2" presStyleCnt="3">
        <dgm:presLayoutVars>
          <dgm:bulletEnabled val="1"/>
        </dgm:presLayoutVars>
      </dgm:prSet>
      <dgm:spPr/>
    </dgm:pt>
  </dgm:ptLst>
  <dgm:cxnLst>
    <dgm:cxn modelId="{CF96EF00-9B36-4C5F-91A3-A3149EE12E07}" srcId="{AA9017A1-4CBD-49C4-95F7-5E4F8D04A85D}" destId="{EA639F30-F9F6-4E0D-AA11-8DC5FB1FC52A}" srcOrd="0" destOrd="0" parTransId="{D132B4F8-2E02-4307-84A9-F63B008D2A9D}" sibTransId="{065491D5-9B7F-449B-8534-B2FF65558054}"/>
    <dgm:cxn modelId="{0DA1B702-84CB-47FB-9EEF-79BCB5E62A8B}" srcId="{7D9EF975-511F-49CB-83D7-034D0DD0B681}" destId="{17BD9A47-672F-4BFD-BEC9-3B2DDF33161C}" srcOrd="2" destOrd="0" parTransId="{17AC35D6-05F6-4394-9ACE-D9FC520E376E}" sibTransId="{EFED5177-A6A6-4CA9-992E-10198F646198}"/>
    <dgm:cxn modelId="{D24A8C08-FE5F-4DFD-9D48-33BAC5A0C99F}" srcId="{83F226F8-E36E-449D-B533-1A7D87C28C69}" destId="{AA9017A1-4CBD-49C4-95F7-5E4F8D04A85D}" srcOrd="2" destOrd="0" parTransId="{58CFFFED-3EA7-4215-96EE-AAB4F2BDEDD1}" sibTransId="{12D45722-B48B-4DA9-B18D-1955BED66BB4}"/>
    <dgm:cxn modelId="{6B0DE226-9C7F-A240-A7CE-826B1098D9EB}" type="presOf" srcId="{E773A900-D277-4874-8863-58D99F849787}" destId="{C59ADD0E-A8FA-4B11-8052-1BE8787E46B3}" srcOrd="0" destOrd="0" presId="urn:microsoft.com/office/officeart/2005/8/layout/vList6"/>
    <dgm:cxn modelId="{24F7EC36-B2B2-4E13-8A5F-5C1229E5BBE4}" srcId="{83F226F8-E36E-449D-B533-1A7D87C28C69}" destId="{7D9EF975-511F-49CB-83D7-034D0DD0B681}" srcOrd="0" destOrd="0" parTransId="{BD3AC8DB-4C39-4F9B-A80A-857ED4E44A30}" sibTransId="{570AEDFB-4001-4EB0-82B2-7C0F97D59C88}"/>
    <dgm:cxn modelId="{019C7662-824D-214D-8FCF-901B19C35DF0}" type="presOf" srcId="{83F226F8-E36E-449D-B533-1A7D87C28C69}" destId="{602E017F-2DC7-4B15-923E-7AF0B58A84A2}" srcOrd="0" destOrd="0" presId="urn:microsoft.com/office/officeart/2005/8/layout/vList6"/>
    <dgm:cxn modelId="{59F6D343-AF06-FD49-9CF3-8F74AE17603F}" type="presOf" srcId="{04861ED6-6233-4AF6-BC4E-D414C454583B}" destId="{428854DD-4558-4CE7-8DFC-1384B21CF925}" srcOrd="0" destOrd="0" presId="urn:microsoft.com/office/officeart/2005/8/layout/vList6"/>
    <dgm:cxn modelId="{5CC89D45-A3FA-7F49-A506-5DA8ADEDCDFC}" type="presOf" srcId="{EA639F30-F9F6-4E0D-AA11-8DC5FB1FC52A}" destId="{04FFBF64-3F44-42D7-9A4A-A6E955968CAE}" srcOrd="0" destOrd="0" presId="urn:microsoft.com/office/officeart/2005/8/layout/vList6"/>
    <dgm:cxn modelId="{CCA4D36C-FDBE-5C4D-ADFB-9397538E9344}" type="presOf" srcId="{AA079224-7D82-40C5-BC8A-4E8D37B30281}" destId="{04FFBF64-3F44-42D7-9A4A-A6E955968CAE}" srcOrd="0" destOrd="1" presId="urn:microsoft.com/office/officeart/2005/8/layout/vList6"/>
    <dgm:cxn modelId="{9B41B94E-D730-43AC-9AA5-069906F9C484}" srcId="{7D9EF975-511F-49CB-83D7-034D0DD0B681}" destId="{C3CBFBAF-2301-4925-BBFD-BC17FB0F28EA}" srcOrd="1" destOrd="0" parTransId="{132A8136-DA7A-4C1D-9898-5B19FD1ED3E0}" sibTransId="{7A90A813-0C34-4784-A366-410F62EF3310}"/>
    <dgm:cxn modelId="{761F5151-3ACC-4743-B7D8-605773042165}" type="presOf" srcId="{C3CBFBAF-2301-4925-BBFD-BC17FB0F28EA}" destId="{C59ADD0E-A8FA-4B11-8052-1BE8787E46B3}" srcOrd="0" destOrd="1" presId="urn:microsoft.com/office/officeart/2005/8/layout/vList6"/>
    <dgm:cxn modelId="{1FB6F678-E2AC-7145-9C86-5902EDD62D55}" type="presOf" srcId="{AA9017A1-4CBD-49C4-95F7-5E4F8D04A85D}" destId="{36D9BB4A-5F9F-4D22-9CCC-CEE6D4829A6B}" srcOrd="0" destOrd="0" presId="urn:microsoft.com/office/officeart/2005/8/layout/vList6"/>
    <dgm:cxn modelId="{ACC57684-C51D-3F46-A6D5-C0DFBDC32FB4}" type="presOf" srcId="{C65051E0-8E96-46EA-9B6A-01528A951CA4}" destId="{D48B4A4C-14E3-40A7-A46E-2DF1C54F3FF1}" srcOrd="0" destOrd="0" presId="urn:microsoft.com/office/officeart/2005/8/layout/vList6"/>
    <dgm:cxn modelId="{B524E4A4-EE21-E348-9FE3-AB3F7552D31F}" type="presOf" srcId="{7FF37380-929C-4E3E-B78D-6A542EBBD8D7}" destId="{428854DD-4558-4CE7-8DFC-1384B21CF925}" srcOrd="0" destOrd="1" presId="urn:microsoft.com/office/officeart/2005/8/layout/vList6"/>
    <dgm:cxn modelId="{9A62BAA6-0761-4B0A-BD2A-5F95E4E99258}" srcId="{AA9017A1-4CBD-49C4-95F7-5E4F8D04A85D}" destId="{AA079224-7D82-40C5-BC8A-4E8D37B30281}" srcOrd="1" destOrd="0" parTransId="{6FD9DD66-F231-4BB7-9A0A-D5E675740E7A}" sibTransId="{DC02B2E1-69B6-4CD6-AFD8-3B77F1588F0F}"/>
    <dgm:cxn modelId="{AC0BF7AD-B471-4EFC-ABF4-2B0184BA9BDC}" srcId="{83F226F8-E36E-449D-B533-1A7D87C28C69}" destId="{C65051E0-8E96-46EA-9B6A-01528A951CA4}" srcOrd="1" destOrd="0" parTransId="{4902E303-7D31-4199-8ED5-4880D07F0E46}" sibTransId="{25B4661A-AC4D-491C-B171-0D22D95DA60E}"/>
    <dgm:cxn modelId="{FAA37BAF-E0CB-7D46-8184-CF85BB813510}" type="presOf" srcId="{7D9EF975-511F-49CB-83D7-034D0DD0B681}" destId="{50BBF47A-20CF-4D27-8D0C-1F02C06EF581}" srcOrd="0" destOrd="0" presId="urn:microsoft.com/office/officeart/2005/8/layout/vList6"/>
    <dgm:cxn modelId="{33A666C5-5572-43D5-B6A2-49710F8B741F}" srcId="{7D9EF975-511F-49CB-83D7-034D0DD0B681}" destId="{E773A900-D277-4874-8863-58D99F849787}" srcOrd="0" destOrd="0" parTransId="{D5462A90-3531-48D2-A324-D81F6C5398E9}" sibTransId="{325CC17E-02E5-40DE-95EA-19AA881F49D4}"/>
    <dgm:cxn modelId="{8CF683DA-F056-134E-98CE-6BBE3020F44D}" type="presOf" srcId="{17BD9A47-672F-4BFD-BEC9-3B2DDF33161C}" destId="{C59ADD0E-A8FA-4B11-8052-1BE8787E46B3}" srcOrd="0" destOrd="2" presId="urn:microsoft.com/office/officeart/2005/8/layout/vList6"/>
    <dgm:cxn modelId="{8C38D4DF-84AA-4D49-B527-EB4BB1804639}" srcId="{C65051E0-8E96-46EA-9B6A-01528A951CA4}" destId="{04861ED6-6233-4AF6-BC4E-D414C454583B}" srcOrd="0" destOrd="0" parTransId="{B722ABBF-E05E-4AD3-888A-9D9FDA158C4A}" sibTransId="{58D34BCE-C3BA-4800-89E6-CB1C71203FC5}"/>
    <dgm:cxn modelId="{218614E7-7F5F-46BC-92DD-A5A3022CE422}" srcId="{C65051E0-8E96-46EA-9B6A-01528A951CA4}" destId="{7FF37380-929C-4E3E-B78D-6A542EBBD8D7}" srcOrd="1" destOrd="0" parTransId="{1C4E97B9-8CC4-4CC9-BE30-1E7A581D0998}" sibTransId="{E3DF89C9-7128-47DD-96DB-8FD4F8436BC0}"/>
    <dgm:cxn modelId="{5A843B9E-3CA2-B641-AC7B-83B242FA21F4}" type="presParOf" srcId="{602E017F-2DC7-4B15-923E-7AF0B58A84A2}" destId="{D39E233D-3563-491A-BBE8-A56CBCE9356C}" srcOrd="0" destOrd="0" presId="urn:microsoft.com/office/officeart/2005/8/layout/vList6"/>
    <dgm:cxn modelId="{053D0A6D-18B6-044F-8120-BB6E378D1A6F}" type="presParOf" srcId="{D39E233D-3563-491A-BBE8-A56CBCE9356C}" destId="{50BBF47A-20CF-4D27-8D0C-1F02C06EF581}" srcOrd="0" destOrd="0" presId="urn:microsoft.com/office/officeart/2005/8/layout/vList6"/>
    <dgm:cxn modelId="{807EB754-B5CF-EE45-936B-54756B7464D8}" type="presParOf" srcId="{D39E233D-3563-491A-BBE8-A56CBCE9356C}" destId="{C59ADD0E-A8FA-4B11-8052-1BE8787E46B3}" srcOrd="1" destOrd="0" presId="urn:microsoft.com/office/officeart/2005/8/layout/vList6"/>
    <dgm:cxn modelId="{2C87839B-5328-854C-86F8-2DBDC92A9B6D}" type="presParOf" srcId="{602E017F-2DC7-4B15-923E-7AF0B58A84A2}" destId="{5AF299DB-2132-487A-9E10-D98FE8E1763C}" srcOrd="1" destOrd="0" presId="urn:microsoft.com/office/officeart/2005/8/layout/vList6"/>
    <dgm:cxn modelId="{9C7A83E7-A3FF-2942-9931-43AFF2E008B9}" type="presParOf" srcId="{602E017F-2DC7-4B15-923E-7AF0B58A84A2}" destId="{01BE5A3D-3038-4D40-84E6-2ACCDA109179}" srcOrd="2" destOrd="0" presId="urn:microsoft.com/office/officeart/2005/8/layout/vList6"/>
    <dgm:cxn modelId="{62D161B1-D024-4C46-9557-A56423A4F417}" type="presParOf" srcId="{01BE5A3D-3038-4D40-84E6-2ACCDA109179}" destId="{D48B4A4C-14E3-40A7-A46E-2DF1C54F3FF1}" srcOrd="0" destOrd="0" presId="urn:microsoft.com/office/officeart/2005/8/layout/vList6"/>
    <dgm:cxn modelId="{37168FD0-A6AE-2048-AFC0-3234A7BF3C6C}" type="presParOf" srcId="{01BE5A3D-3038-4D40-84E6-2ACCDA109179}" destId="{428854DD-4558-4CE7-8DFC-1384B21CF925}" srcOrd="1" destOrd="0" presId="urn:microsoft.com/office/officeart/2005/8/layout/vList6"/>
    <dgm:cxn modelId="{0CEFCBD9-362D-3244-B0A2-166281EFA3F2}" type="presParOf" srcId="{602E017F-2DC7-4B15-923E-7AF0B58A84A2}" destId="{C86DE1E9-9623-40B2-BA1D-26A8DE404280}" srcOrd="3" destOrd="0" presId="urn:microsoft.com/office/officeart/2005/8/layout/vList6"/>
    <dgm:cxn modelId="{7100C202-A701-C547-84BC-7915BFB6071E}" type="presParOf" srcId="{602E017F-2DC7-4B15-923E-7AF0B58A84A2}" destId="{3088FC37-4AEC-4CDA-9BF2-DA9A170DE8AB}" srcOrd="4" destOrd="0" presId="urn:microsoft.com/office/officeart/2005/8/layout/vList6"/>
    <dgm:cxn modelId="{CB335BF0-6649-3F4F-AF3B-916AA7911841}" type="presParOf" srcId="{3088FC37-4AEC-4CDA-9BF2-DA9A170DE8AB}" destId="{36D9BB4A-5F9F-4D22-9CCC-CEE6D4829A6B}" srcOrd="0" destOrd="0" presId="urn:microsoft.com/office/officeart/2005/8/layout/vList6"/>
    <dgm:cxn modelId="{9A1318A3-C79E-6E44-A36D-B81656E28DA2}" type="presParOf" srcId="{3088FC37-4AEC-4CDA-9BF2-DA9A170DE8AB}" destId="{04FFBF64-3F44-42D7-9A4A-A6E955968CAE}" srcOrd="1" destOrd="0" presId="urn:microsoft.com/office/officeart/2005/8/layout/vList6"/>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9ADD0E-A8FA-4B11-8052-1BE8787E46B3}">
      <dsp:nvSpPr>
        <dsp:cNvPr id="0" name=""/>
        <dsp:cNvSpPr/>
      </dsp:nvSpPr>
      <dsp:spPr>
        <a:xfrm>
          <a:off x="3485538" y="0"/>
          <a:ext cx="5228308" cy="1349785"/>
        </a:xfrm>
        <a:prstGeom prst="rightArrow">
          <a:avLst>
            <a:gd name="adj1" fmla="val 75000"/>
            <a:gd name="adj2" fmla="val 50000"/>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90000"/>
            </a:lnSpc>
            <a:spcBef>
              <a:spcPct val="0"/>
            </a:spcBef>
            <a:spcAft>
              <a:spcPct val="15000"/>
            </a:spcAft>
            <a:buChar char="•"/>
          </a:pPr>
          <a:r>
            <a:rPr lang="en-US" sz="1400" kern="1200" dirty="0"/>
            <a:t>Processes</a:t>
          </a:r>
        </a:p>
        <a:p>
          <a:pPr marL="114300" lvl="1" indent="-114300" algn="l" defTabSz="622300">
            <a:lnSpc>
              <a:spcPct val="90000"/>
            </a:lnSpc>
            <a:spcBef>
              <a:spcPct val="0"/>
            </a:spcBef>
            <a:spcAft>
              <a:spcPct val="15000"/>
            </a:spcAft>
            <a:buChar char="•"/>
          </a:pPr>
          <a:r>
            <a:rPr lang="en-US" sz="1400" kern="1200" dirty="0"/>
            <a:t>Hierarchies</a:t>
          </a:r>
        </a:p>
        <a:p>
          <a:pPr marL="114300" lvl="1" indent="-114300" algn="l" defTabSz="622300">
            <a:lnSpc>
              <a:spcPct val="90000"/>
            </a:lnSpc>
            <a:spcBef>
              <a:spcPct val="0"/>
            </a:spcBef>
            <a:spcAft>
              <a:spcPct val="15000"/>
            </a:spcAft>
            <a:buChar char="•"/>
          </a:pPr>
          <a:r>
            <a:rPr lang="en-US" sz="1400" kern="1200" dirty="0"/>
            <a:t>Relationships</a:t>
          </a:r>
        </a:p>
      </dsp:txBody>
      <dsp:txXfrm>
        <a:off x="3485538" y="168723"/>
        <a:ext cx="4722139" cy="1012339"/>
      </dsp:txXfrm>
    </dsp:sp>
    <dsp:sp modelId="{50BBF47A-20CF-4D27-8D0C-1F02C06EF581}">
      <dsp:nvSpPr>
        <dsp:cNvPr id="0" name=""/>
        <dsp:cNvSpPr/>
      </dsp:nvSpPr>
      <dsp:spPr>
        <a:xfrm>
          <a:off x="0" y="0"/>
          <a:ext cx="3485538" cy="1349785"/>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Insert SmartArt</a:t>
          </a:r>
        </a:p>
      </dsp:txBody>
      <dsp:txXfrm>
        <a:off x="65891" y="65891"/>
        <a:ext cx="3353756" cy="1218003"/>
      </dsp:txXfrm>
    </dsp:sp>
    <dsp:sp modelId="{428854DD-4558-4CE7-8DFC-1384B21CF925}">
      <dsp:nvSpPr>
        <dsp:cNvPr id="0" name=""/>
        <dsp:cNvSpPr/>
      </dsp:nvSpPr>
      <dsp:spPr>
        <a:xfrm>
          <a:off x="3485538" y="1484764"/>
          <a:ext cx="5228308" cy="1349785"/>
        </a:xfrm>
        <a:prstGeom prst="rightArrow">
          <a:avLst>
            <a:gd name="adj1" fmla="val 75000"/>
            <a:gd name="adj2" fmla="val 50000"/>
          </a:avLst>
        </a:prstGeom>
        <a:solidFill>
          <a:schemeClr val="accent3">
            <a:tint val="40000"/>
            <a:alpha val="90000"/>
            <a:hueOff val="5358427"/>
            <a:satOff val="-6896"/>
            <a:lumOff val="-537"/>
            <a:alphaOff val="0"/>
          </a:schemeClr>
        </a:solidFill>
        <a:ln w="25400" cap="flat" cmpd="sng" algn="ctr">
          <a:solidFill>
            <a:schemeClr val="accent3">
              <a:tint val="40000"/>
              <a:alpha val="90000"/>
              <a:hueOff val="5358427"/>
              <a:satOff val="-6896"/>
              <a:lumOff val="-53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90000"/>
            </a:lnSpc>
            <a:spcBef>
              <a:spcPct val="0"/>
            </a:spcBef>
            <a:spcAft>
              <a:spcPct val="15000"/>
            </a:spcAft>
            <a:buChar char="•"/>
          </a:pPr>
          <a:r>
            <a:rPr lang="en-US" sz="1400" kern="1200" dirty="0"/>
            <a:t>Text areas are already set up</a:t>
          </a:r>
        </a:p>
        <a:p>
          <a:pPr marL="114300" lvl="1" indent="-114300" algn="l" defTabSz="622300">
            <a:lnSpc>
              <a:spcPct val="90000"/>
            </a:lnSpc>
            <a:spcBef>
              <a:spcPct val="0"/>
            </a:spcBef>
            <a:spcAft>
              <a:spcPct val="15000"/>
            </a:spcAft>
            <a:buChar char="•"/>
          </a:pPr>
          <a:endParaRPr lang="en-US" sz="1400" kern="1200" dirty="0"/>
        </a:p>
      </dsp:txBody>
      <dsp:txXfrm>
        <a:off x="3485538" y="1653487"/>
        <a:ext cx="4722139" cy="1012339"/>
      </dsp:txXfrm>
    </dsp:sp>
    <dsp:sp modelId="{D48B4A4C-14E3-40A7-A46E-2DF1C54F3FF1}">
      <dsp:nvSpPr>
        <dsp:cNvPr id="0" name=""/>
        <dsp:cNvSpPr/>
      </dsp:nvSpPr>
      <dsp:spPr>
        <a:xfrm>
          <a:off x="0" y="1484764"/>
          <a:ext cx="3485538" cy="1349785"/>
        </a:xfrm>
        <a:prstGeom prst="roundRect">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Type Your Text</a:t>
          </a:r>
        </a:p>
      </dsp:txBody>
      <dsp:txXfrm>
        <a:off x="65891" y="1550655"/>
        <a:ext cx="3353756" cy="1218003"/>
      </dsp:txXfrm>
    </dsp:sp>
    <dsp:sp modelId="{04FFBF64-3F44-42D7-9A4A-A6E955968CAE}">
      <dsp:nvSpPr>
        <dsp:cNvPr id="0" name=""/>
        <dsp:cNvSpPr/>
      </dsp:nvSpPr>
      <dsp:spPr>
        <a:xfrm>
          <a:off x="3485538" y="2969528"/>
          <a:ext cx="5228308" cy="1349785"/>
        </a:xfrm>
        <a:prstGeom prst="rightArrow">
          <a:avLst>
            <a:gd name="adj1" fmla="val 75000"/>
            <a:gd name="adj2" fmla="val 50000"/>
          </a:avLst>
        </a:prstGeom>
        <a:solidFill>
          <a:schemeClr val="accent3">
            <a:tint val="40000"/>
            <a:alpha val="90000"/>
            <a:hueOff val="10716854"/>
            <a:satOff val="-13793"/>
            <a:lumOff val="-1075"/>
            <a:alphaOff val="0"/>
          </a:schemeClr>
        </a:solidFill>
        <a:ln w="25400" cap="flat" cmpd="sng" algn="ctr">
          <a:solidFill>
            <a:schemeClr val="accent3">
              <a:tint val="40000"/>
              <a:alpha val="90000"/>
              <a:hueOff val="10716854"/>
              <a:satOff val="-13793"/>
              <a:lumOff val="-107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90000"/>
            </a:lnSpc>
            <a:spcBef>
              <a:spcPct val="0"/>
            </a:spcBef>
            <a:spcAft>
              <a:spcPct val="15000"/>
            </a:spcAft>
            <a:buChar char="•"/>
          </a:pPr>
          <a:r>
            <a:rPr lang="en-US" sz="1400" kern="1200" dirty="0"/>
            <a:t> Use a preset color scheme</a:t>
          </a:r>
        </a:p>
        <a:p>
          <a:pPr marL="114300" lvl="1" indent="-114300" algn="l" defTabSz="622300">
            <a:lnSpc>
              <a:spcPct val="90000"/>
            </a:lnSpc>
            <a:spcBef>
              <a:spcPct val="0"/>
            </a:spcBef>
            <a:spcAft>
              <a:spcPct val="15000"/>
            </a:spcAft>
            <a:buChar char="•"/>
          </a:pPr>
          <a:r>
            <a:rPr lang="en-US" sz="1400" kern="1200" dirty="0"/>
            <a:t> Or right-click &amp; change Shape Fill</a:t>
          </a:r>
        </a:p>
      </dsp:txBody>
      <dsp:txXfrm>
        <a:off x="3485538" y="3138251"/>
        <a:ext cx="4722139" cy="1012339"/>
      </dsp:txXfrm>
    </dsp:sp>
    <dsp:sp modelId="{36D9BB4A-5F9F-4D22-9CCC-CEE6D4829A6B}">
      <dsp:nvSpPr>
        <dsp:cNvPr id="0" name=""/>
        <dsp:cNvSpPr/>
      </dsp:nvSpPr>
      <dsp:spPr>
        <a:xfrm>
          <a:off x="0" y="2969528"/>
          <a:ext cx="3485538" cy="1349785"/>
        </a:xfrm>
        <a:prstGeom prst="roundRect">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Change Colors</a:t>
          </a:r>
        </a:p>
      </dsp:txBody>
      <dsp:txXfrm>
        <a:off x="65891" y="3035419"/>
        <a:ext cx="3353756" cy="1218003"/>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6817361"/>
            <a:ext cx="37307520" cy="4704080"/>
          </a:xfrm>
        </p:spPr>
        <p:txBody>
          <a:bodyPr/>
          <a:lstStyle/>
          <a:p>
            <a:r>
              <a:rPr lang="en-US"/>
              <a:t>Click to edit Master title style</a:t>
            </a:r>
          </a:p>
        </p:txBody>
      </p:sp>
      <p:sp>
        <p:nvSpPr>
          <p:cNvPr id="3" name="Subtitle 2"/>
          <p:cNvSpPr>
            <a:spLocks noGrp="1"/>
          </p:cNvSpPr>
          <p:nvPr>
            <p:ph type="subTitle" idx="1"/>
          </p:nvPr>
        </p:nvSpPr>
        <p:spPr>
          <a:xfrm>
            <a:off x="6583680" y="12435840"/>
            <a:ext cx="30723840" cy="5608320"/>
          </a:xfrm>
        </p:spPr>
        <p:txBody>
          <a:bodyPr/>
          <a:lstStyle>
            <a:lvl1pPr marL="0" indent="0" algn="ctr">
              <a:buNone/>
              <a:defRPr>
                <a:solidFill>
                  <a:schemeClr val="tx1">
                    <a:tint val="75000"/>
                  </a:schemeClr>
                </a:solidFill>
              </a:defRPr>
            </a:lvl1pPr>
            <a:lvl2pPr marL="1765779" indent="0" algn="ctr">
              <a:buNone/>
              <a:defRPr>
                <a:solidFill>
                  <a:schemeClr val="tx1">
                    <a:tint val="75000"/>
                  </a:schemeClr>
                </a:solidFill>
              </a:defRPr>
            </a:lvl2pPr>
            <a:lvl3pPr marL="3531560" indent="0" algn="ctr">
              <a:buNone/>
              <a:defRPr>
                <a:solidFill>
                  <a:schemeClr val="tx1">
                    <a:tint val="75000"/>
                  </a:schemeClr>
                </a:solidFill>
              </a:defRPr>
            </a:lvl3pPr>
            <a:lvl4pPr marL="5297339" indent="0" algn="ctr">
              <a:buNone/>
              <a:defRPr>
                <a:solidFill>
                  <a:schemeClr val="tx1">
                    <a:tint val="75000"/>
                  </a:schemeClr>
                </a:solidFill>
              </a:defRPr>
            </a:lvl4pPr>
            <a:lvl5pPr marL="7063119" indent="0" algn="ctr">
              <a:buNone/>
              <a:defRPr>
                <a:solidFill>
                  <a:schemeClr val="tx1">
                    <a:tint val="75000"/>
                  </a:schemeClr>
                </a:solidFill>
              </a:defRPr>
            </a:lvl5pPr>
            <a:lvl6pPr marL="8828899" indent="0" algn="ctr">
              <a:buNone/>
              <a:defRPr>
                <a:solidFill>
                  <a:schemeClr val="tx1">
                    <a:tint val="75000"/>
                  </a:schemeClr>
                </a:solidFill>
              </a:defRPr>
            </a:lvl6pPr>
            <a:lvl7pPr marL="10594680" indent="0" algn="ctr">
              <a:buNone/>
              <a:defRPr>
                <a:solidFill>
                  <a:schemeClr val="tx1">
                    <a:tint val="75000"/>
                  </a:schemeClr>
                </a:solidFill>
              </a:defRPr>
            </a:lvl7pPr>
            <a:lvl8pPr marL="12360459" indent="0" algn="ctr">
              <a:buNone/>
              <a:defRPr>
                <a:solidFill>
                  <a:schemeClr val="tx1">
                    <a:tint val="75000"/>
                  </a:schemeClr>
                </a:solidFill>
              </a:defRPr>
            </a:lvl8pPr>
            <a:lvl9pPr marL="14126239"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38C9C65-2EA7-C341-ACAA-1CBC176A7B11}" type="datetimeFigureOut">
              <a:rPr lang="en-US" smtClean="0"/>
              <a:pPr/>
              <a:t>3/30/2022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1203AB-64AF-A54C-8A7F-9C7B18FFDCC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38C9C65-2EA7-C341-ACAA-1CBC176A7B11}" type="datetimeFigureOut">
              <a:rPr lang="en-US" smtClean="0"/>
              <a:pPr/>
              <a:t>3/30/2022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1203AB-64AF-A54C-8A7F-9C7B18FFDCC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8201322" y="4216402"/>
            <a:ext cx="55298343" cy="8988044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291069" y="4216402"/>
            <a:ext cx="165178737" cy="8988044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38C9C65-2EA7-C341-ACAA-1CBC176A7B11}" type="datetimeFigureOut">
              <a:rPr lang="en-US" smtClean="0"/>
              <a:pPr/>
              <a:t>3/30/2022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1203AB-64AF-A54C-8A7F-9C7B18FFDCC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38C9C65-2EA7-C341-ACAA-1CBC176A7B11}" type="datetimeFigureOut">
              <a:rPr lang="en-US" smtClean="0"/>
              <a:pPr/>
              <a:t>3/30/2022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1203AB-64AF-A54C-8A7F-9C7B18FFDCC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3" y="14102081"/>
            <a:ext cx="37307520" cy="4358640"/>
          </a:xfrm>
        </p:spPr>
        <p:txBody>
          <a:bodyPr anchor="t"/>
          <a:lstStyle>
            <a:lvl1pPr algn="l">
              <a:defRPr sz="15429" b="1" cap="all"/>
            </a:lvl1pPr>
          </a:lstStyle>
          <a:p>
            <a:r>
              <a:rPr lang="en-US"/>
              <a:t>Click to edit Master title style</a:t>
            </a:r>
          </a:p>
        </p:txBody>
      </p:sp>
      <p:sp>
        <p:nvSpPr>
          <p:cNvPr id="3" name="Text Placeholder 2"/>
          <p:cNvSpPr>
            <a:spLocks noGrp="1"/>
          </p:cNvSpPr>
          <p:nvPr>
            <p:ph type="body" idx="1"/>
          </p:nvPr>
        </p:nvSpPr>
        <p:spPr>
          <a:xfrm>
            <a:off x="3467103" y="9301486"/>
            <a:ext cx="37307520" cy="4800599"/>
          </a:xfrm>
        </p:spPr>
        <p:txBody>
          <a:bodyPr anchor="b"/>
          <a:lstStyle>
            <a:lvl1pPr marL="0" indent="0">
              <a:buNone/>
              <a:defRPr sz="7657">
                <a:solidFill>
                  <a:schemeClr val="tx1">
                    <a:tint val="75000"/>
                  </a:schemeClr>
                </a:solidFill>
              </a:defRPr>
            </a:lvl1pPr>
            <a:lvl2pPr marL="1765779" indent="0">
              <a:buNone/>
              <a:defRPr sz="6972">
                <a:solidFill>
                  <a:schemeClr val="tx1">
                    <a:tint val="75000"/>
                  </a:schemeClr>
                </a:solidFill>
              </a:defRPr>
            </a:lvl2pPr>
            <a:lvl3pPr marL="3531560" indent="0">
              <a:buNone/>
              <a:defRPr sz="6172">
                <a:solidFill>
                  <a:schemeClr val="tx1">
                    <a:tint val="75000"/>
                  </a:schemeClr>
                </a:solidFill>
              </a:defRPr>
            </a:lvl3pPr>
            <a:lvl4pPr marL="5297339" indent="0">
              <a:buNone/>
              <a:defRPr sz="5486">
                <a:solidFill>
                  <a:schemeClr val="tx1">
                    <a:tint val="75000"/>
                  </a:schemeClr>
                </a:solidFill>
              </a:defRPr>
            </a:lvl4pPr>
            <a:lvl5pPr marL="7063119" indent="0">
              <a:buNone/>
              <a:defRPr sz="5486">
                <a:solidFill>
                  <a:schemeClr val="tx1">
                    <a:tint val="75000"/>
                  </a:schemeClr>
                </a:solidFill>
              </a:defRPr>
            </a:lvl5pPr>
            <a:lvl6pPr marL="8828899" indent="0">
              <a:buNone/>
              <a:defRPr sz="5486">
                <a:solidFill>
                  <a:schemeClr val="tx1">
                    <a:tint val="75000"/>
                  </a:schemeClr>
                </a:solidFill>
              </a:defRPr>
            </a:lvl6pPr>
            <a:lvl7pPr marL="10594680" indent="0">
              <a:buNone/>
              <a:defRPr sz="5486">
                <a:solidFill>
                  <a:schemeClr val="tx1">
                    <a:tint val="75000"/>
                  </a:schemeClr>
                </a:solidFill>
              </a:defRPr>
            </a:lvl7pPr>
            <a:lvl8pPr marL="12360459" indent="0">
              <a:buNone/>
              <a:defRPr sz="5486">
                <a:solidFill>
                  <a:schemeClr val="tx1">
                    <a:tint val="75000"/>
                  </a:schemeClr>
                </a:solidFill>
              </a:defRPr>
            </a:lvl8pPr>
            <a:lvl9pPr marL="14126239" indent="0">
              <a:buNone/>
              <a:defRPr sz="5486">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8C9C65-2EA7-C341-ACAA-1CBC176A7B11}" type="datetimeFigureOut">
              <a:rPr lang="en-US" smtClean="0"/>
              <a:pPr/>
              <a:t>3/30/2022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1203AB-64AF-A54C-8A7F-9C7B18FFDCC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291065" y="24577042"/>
            <a:ext cx="110238537" cy="69519801"/>
          </a:xfrm>
        </p:spPr>
        <p:txBody>
          <a:bodyPr/>
          <a:lstStyle>
            <a:lvl1pPr>
              <a:defRPr sz="10743"/>
            </a:lvl1pPr>
            <a:lvl2pPr>
              <a:defRPr sz="9257"/>
            </a:lvl2pPr>
            <a:lvl3pPr>
              <a:defRPr sz="7657"/>
            </a:lvl3pPr>
            <a:lvl4pPr>
              <a:defRPr sz="6972"/>
            </a:lvl4pPr>
            <a:lvl5pPr>
              <a:defRPr sz="6972"/>
            </a:lvl5pPr>
            <a:lvl6pPr>
              <a:defRPr sz="6972"/>
            </a:lvl6pPr>
            <a:lvl7pPr>
              <a:defRPr sz="6972"/>
            </a:lvl7pPr>
            <a:lvl8pPr>
              <a:defRPr sz="6972"/>
            </a:lvl8pPr>
            <a:lvl9pPr>
              <a:defRPr sz="697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23261126" y="24577042"/>
            <a:ext cx="110238543" cy="69519801"/>
          </a:xfrm>
        </p:spPr>
        <p:txBody>
          <a:bodyPr/>
          <a:lstStyle>
            <a:lvl1pPr>
              <a:defRPr sz="10743"/>
            </a:lvl1pPr>
            <a:lvl2pPr>
              <a:defRPr sz="9257"/>
            </a:lvl2pPr>
            <a:lvl3pPr>
              <a:defRPr sz="7657"/>
            </a:lvl3pPr>
            <a:lvl4pPr>
              <a:defRPr sz="6972"/>
            </a:lvl4pPr>
            <a:lvl5pPr>
              <a:defRPr sz="6972"/>
            </a:lvl5pPr>
            <a:lvl6pPr>
              <a:defRPr sz="6972"/>
            </a:lvl6pPr>
            <a:lvl7pPr>
              <a:defRPr sz="6972"/>
            </a:lvl7pPr>
            <a:lvl8pPr>
              <a:defRPr sz="6972"/>
            </a:lvl8pPr>
            <a:lvl9pPr>
              <a:defRPr sz="697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38C9C65-2EA7-C341-ACAA-1CBC176A7B11}" type="datetimeFigureOut">
              <a:rPr lang="en-US" smtClean="0"/>
              <a:pPr/>
              <a:t>3/30/2022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1203AB-64AF-A54C-8A7F-9C7B18FFDCC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878841"/>
            <a:ext cx="39502080" cy="3657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2" y="4912363"/>
            <a:ext cx="19392903" cy="2047239"/>
          </a:xfrm>
        </p:spPr>
        <p:txBody>
          <a:bodyPr anchor="b"/>
          <a:lstStyle>
            <a:lvl1pPr marL="0" indent="0">
              <a:buNone/>
              <a:defRPr sz="9257" b="1"/>
            </a:lvl1pPr>
            <a:lvl2pPr marL="1765779" indent="0">
              <a:buNone/>
              <a:defRPr sz="7657" b="1"/>
            </a:lvl2pPr>
            <a:lvl3pPr marL="3531560" indent="0">
              <a:buNone/>
              <a:defRPr sz="6972" b="1"/>
            </a:lvl3pPr>
            <a:lvl4pPr marL="5297339" indent="0">
              <a:buNone/>
              <a:defRPr sz="6172" b="1"/>
            </a:lvl4pPr>
            <a:lvl5pPr marL="7063119" indent="0">
              <a:buNone/>
              <a:defRPr sz="6172" b="1"/>
            </a:lvl5pPr>
            <a:lvl6pPr marL="8828899" indent="0">
              <a:buNone/>
              <a:defRPr sz="6172" b="1"/>
            </a:lvl6pPr>
            <a:lvl7pPr marL="10594680" indent="0">
              <a:buNone/>
              <a:defRPr sz="6172" b="1"/>
            </a:lvl7pPr>
            <a:lvl8pPr marL="12360459" indent="0">
              <a:buNone/>
              <a:defRPr sz="6172" b="1"/>
            </a:lvl8pPr>
            <a:lvl9pPr marL="14126239" indent="0">
              <a:buNone/>
              <a:defRPr sz="6172" b="1"/>
            </a:lvl9pPr>
          </a:lstStyle>
          <a:p>
            <a:pPr lvl="0"/>
            <a:r>
              <a:rPr lang="en-US"/>
              <a:t>Click to edit Master text styles</a:t>
            </a:r>
          </a:p>
        </p:txBody>
      </p:sp>
      <p:sp>
        <p:nvSpPr>
          <p:cNvPr id="4" name="Content Placeholder 3"/>
          <p:cNvSpPr>
            <a:spLocks noGrp="1"/>
          </p:cNvSpPr>
          <p:nvPr>
            <p:ph sz="half" idx="2"/>
          </p:nvPr>
        </p:nvSpPr>
        <p:spPr>
          <a:xfrm>
            <a:off x="2194562" y="6959602"/>
            <a:ext cx="19392903" cy="12644121"/>
          </a:xfrm>
        </p:spPr>
        <p:txBody>
          <a:bodyPr/>
          <a:lstStyle>
            <a:lvl1pPr>
              <a:defRPr sz="9257"/>
            </a:lvl1pPr>
            <a:lvl2pPr>
              <a:defRPr sz="7657"/>
            </a:lvl2pPr>
            <a:lvl3pPr>
              <a:defRPr sz="6972"/>
            </a:lvl3pPr>
            <a:lvl4pPr>
              <a:defRPr sz="6172"/>
            </a:lvl4pPr>
            <a:lvl5pPr>
              <a:defRPr sz="6172"/>
            </a:lvl5pPr>
            <a:lvl6pPr>
              <a:defRPr sz="6172"/>
            </a:lvl6pPr>
            <a:lvl7pPr>
              <a:defRPr sz="6172"/>
            </a:lvl7pPr>
            <a:lvl8pPr>
              <a:defRPr sz="6172"/>
            </a:lvl8pPr>
            <a:lvl9pPr>
              <a:defRPr sz="617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3" y="4912363"/>
            <a:ext cx="19400520" cy="2047239"/>
          </a:xfrm>
        </p:spPr>
        <p:txBody>
          <a:bodyPr anchor="b"/>
          <a:lstStyle>
            <a:lvl1pPr marL="0" indent="0">
              <a:buNone/>
              <a:defRPr sz="9257" b="1"/>
            </a:lvl1pPr>
            <a:lvl2pPr marL="1765779" indent="0">
              <a:buNone/>
              <a:defRPr sz="7657" b="1"/>
            </a:lvl2pPr>
            <a:lvl3pPr marL="3531560" indent="0">
              <a:buNone/>
              <a:defRPr sz="6972" b="1"/>
            </a:lvl3pPr>
            <a:lvl4pPr marL="5297339" indent="0">
              <a:buNone/>
              <a:defRPr sz="6172" b="1"/>
            </a:lvl4pPr>
            <a:lvl5pPr marL="7063119" indent="0">
              <a:buNone/>
              <a:defRPr sz="6172" b="1"/>
            </a:lvl5pPr>
            <a:lvl6pPr marL="8828899" indent="0">
              <a:buNone/>
              <a:defRPr sz="6172" b="1"/>
            </a:lvl6pPr>
            <a:lvl7pPr marL="10594680" indent="0">
              <a:buNone/>
              <a:defRPr sz="6172" b="1"/>
            </a:lvl7pPr>
            <a:lvl8pPr marL="12360459" indent="0">
              <a:buNone/>
              <a:defRPr sz="6172" b="1"/>
            </a:lvl8pPr>
            <a:lvl9pPr marL="14126239" indent="0">
              <a:buNone/>
              <a:defRPr sz="6172" b="1"/>
            </a:lvl9pPr>
          </a:lstStyle>
          <a:p>
            <a:pPr lvl="0"/>
            <a:r>
              <a:rPr lang="en-US"/>
              <a:t>Click to edit Master text styles</a:t>
            </a:r>
          </a:p>
        </p:txBody>
      </p:sp>
      <p:sp>
        <p:nvSpPr>
          <p:cNvPr id="6" name="Content Placeholder 5"/>
          <p:cNvSpPr>
            <a:spLocks noGrp="1"/>
          </p:cNvSpPr>
          <p:nvPr>
            <p:ph sz="quarter" idx="4"/>
          </p:nvPr>
        </p:nvSpPr>
        <p:spPr>
          <a:xfrm>
            <a:off x="22296123" y="6959602"/>
            <a:ext cx="19400520" cy="12644121"/>
          </a:xfrm>
        </p:spPr>
        <p:txBody>
          <a:bodyPr/>
          <a:lstStyle>
            <a:lvl1pPr>
              <a:defRPr sz="9257"/>
            </a:lvl1pPr>
            <a:lvl2pPr>
              <a:defRPr sz="7657"/>
            </a:lvl2pPr>
            <a:lvl3pPr>
              <a:defRPr sz="6972"/>
            </a:lvl3pPr>
            <a:lvl4pPr>
              <a:defRPr sz="6172"/>
            </a:lvl4pPr>
            <a:lvl5pPr>
              <a:defRPr sz="6172"/>
            </a:lvl5pPr>
            <a:lvl6pPr>
              <a:defRPr sz="6172"/>
            </a:lvl6pPr>
            <a:lvl7pPr>
              <a:defRPr sz="6172"/>
            </a:lvl7pPr>
            <a:lvl8pPr>
              <a:defRPr sz="6172"/>
            </a:lvl8pPr>
            <a:lvl9pPr>
              <a:defRPr sz="617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38C9C65-2EA7-C341-ACAA-1CBC176A7B11}" type="datetimeFigureOut">
              <a:rPr lang="en-US" smtClean="0"/>
              <a:pPr/>
              <a:t>3/30/2022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1203AB-64AF-A54C-8A7F-9C7B18FFDCC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38C9C65-2EA7-C341-ACAA-1CBC176A7B11}" type="datetimeFigureOut">
              <a:rPr lang="en-US" smtClean="0"/>
              <a:pPr/>
              <a:t>3/30/2022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1203AB-64AF-A54C-8A7F-9C7B18FFDCC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8C9C65-2EA7-C341-ACAA-1CBC176A7B11}" type="datetimeFigureOut">
              <a:rPr lang="en-US" smtClean="0"/>
              <a:pPr/>
              <a:t>3/30/2022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1203AB-64AF-A54C-8A7F-9C7B18FFDCC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6" y="873760"/>
            <a:ext cx="14439903" cy="3718560"/>
          </a:xfrm>
        </p:spPr>
        <p:txBody>
          <a:bodyPr anchor="b"/>
          <a:lstStyle>
            <a:lvl1pPr algn="l">
              <a:defRPr sz="7657" b="1"/>
            </a:lvl1pPr>
          </a:lstStyle>
          <a:p>
            <a:r>
              <a:rPr lang="en-US"/>
              <a:t>Click to edit Master title style</a:t>
            </a:r>
          </a:p>
        </p:txBody>
      </p:sp>
      <p:sp>
        <p:nvSpPr>
          <p:cNvPr id="3" name="Content Placeholder 2"/>
          <p:cNvSpPr>
            <a:spLocks noGrp="1"/>
          </p:cNvSpPr>
          <p:nvPr>
            <p:ph idx="1"/>
          </p:nvPr>
        </p:nvSpPr>
        <p:spPr>
          <a:xfrm>
            <a:off x="17160240" y="873765"/>
            <a:ext cx="24536400" cy="18729961"/>
          </a:xfrm>
        </p:spPr>
        <p:txBody>
          <a:bodyPr/>
          <a:lstStyle>
            <a:lvl1pPr>
              <a:defRPr sz="12343"/>
            </a:lvl1pPr>
            <a:lvl2pPr>
              <a:defRPr sz="10743"/>
            </a:lvl2pPr>
            <a:lvl3pPr>
              <a:defRPr sz="9257"/>
            </a:lvl3pPr>
            <a:lvl4pPr>
              <a:defRPr sz="7657"/>
            </a:lvl4pPr>
            <a:lvl5pPr>
              <a:defRPr sz="7657"/>
            </a:lvl5pPr>
            <a:lvl6pPr>
              <a:defRPr sz="7657"/>
            </a:lvl6pPr>
            <a:lvl7pPr>
              <a:defRPr sz="7657"/>
            </a:lvl7pPr>
            <a:lvl8pPr>
              <a:defRPr sz="7657"/>
            </a:lvl8pPr>
            <a:lvl9pPr>
              <a:defRPr sz="765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6" y="4592325"/>
            <a:ext cx="14439903" cy="15011401"/>
          </a:xfrm>
        </p:spPr>
        <p:txBody>
          <a:bodyPr/>
          <a:lstStyle>
            <a:lvl1pPr marL="0" indent="0">
              <a:buNone/>
              <a:defRPr sz="5486"/>
            </a:lvl1pPr>
            <a:lvl2pPr marL="1765779" indent="0">
              <a:buNone/>
              <a:defRPr sz="4572"/>
            </a:lvl2pPr>
            <a:lvl3pPr marL="3531560" indent="0">
              <a:buNone/>
              <a:defRPr sz="3886"/>
            </a:lvl3pPr>
            <a:lvl4pPr marL="5297339" indent="0">
              <a:buNone/>
              <a:defRPr sz="3429"/>
            </a:lvl4pPr>
            <a:lvl5pPr marL="7063119" indent="0">
              <a:buNone/>
              <a:defRPr sz="3429"/>
            </a:lvl5pPr>
            <a:lvl6pPr marL="8828899" indent="0">
              <a:buNone/>
              <a:defRPr sz="3429"/>
            </a:lvl6pPr>
            <a:lvl7pPr marL="10594680" indent="0">
              <a:buNone/>
              <a:defRPr sz="3429"/>
            </a:lvl7pPr>
            <a:lvl8pPr marL="12360459" indent="0">
              <a:buNone/>
              <a:defRPr sz="3429"/>
            </a:lvl8pPr>
            <a:lvl9pPr marL="14126239" indent="0">
              <a:buNone/>
              <a:defRPr sz="3429"/>
            </a:lvl9pPr>
          </a:lstStyle>
          <a:p>
            <a:pPr lvl="0"/>
            <a:r>
              <a:rPr lang="en-US"/>
              <a:t>Click to edit Master text styles</a:t>
            </a:r>
          </a:p>
        </p:txBody>
      </p:sp>
      <p:sp>
        <p:nvSpPr>
          <p:cNvPr id="5" name="Date Placeholder 4"/>
          <p:cNvSpPr>
            <a:spLocks noGrp="1"/>
          </p:cNvSpPr>
          <p:nvPr>
            <p:ph type="dt" sz="half" idx="10"/>
          </p:nvPr>
        </p:nvSpPr>
        <p:spPr/>
        <p:txBody>
          <a:bodyPr/>
          <a:lstStyle/>
          <a:p>
            <a:fld id="{038C9C65-2EA7-C341-ACAA-1CBC176A7B11}" type="datetimeFigureOut">
              <a:rPr lang="en-US" smtClean="0"/>
              <a:pPr/>
              <a:t>3/30/2022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1203AB-64AF-A54C-8A7F-9C7B18FFDCC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3" y="15361922"/>
            <a:ext cx="26334720" cy="1813561"/>
          </a:xfrm>
        </p:spPr>
        <p:txBody>
          <a:bodyPr anchor="b"/>
          <a:lstStyle>
            <a:lvl1pPr algn="l">
              <a:defRPr sz="7657" b="1"/>
            </a:lvl1pPr>
          </a:lstStyle>
          <a:p>
            <a:r>
              <a:rPr lang="en-US"/>
              <a:t>Click to edit Master title style</a:t>
            </a:r>
          </a:p>
        </p:txBody>
      </p:sp>
      <p:sp>
        <p:nvSpPr>
          <p:cNvPr id="3" name="Picture Placeholder 2"/>
          <p:cNvSpPr>
            <a:spLocks noGrp="1"/>
          </p:cNvSpPr>
          <p:nvPr>
            <p:ph type="pic" idx="1"/>
          </p:nvPr>
        </p:nvSpPr>
        <p:spPr>
          <a:xfrm>
            <a:off x="8602983" y="1960880"/>
            <a:ext cx="26334720" cy="13167360"/>
          </a:xfrm>
        </p:spPr>
        <p:txBody>
          <a:bodyPr/>
          <a:lstStyle>
            <a:lvl1pPr marL="0" indent="0">
              <a:buNone/>
              <a:defRPr sz="12343"/>
            </a:lvl1pPr>
            <a:lvl2pPr marL="1765779" indent="0">
              <a:buNone/>
              <a:defRPr sz="10743"/>
            </a:lvl2pPr>
            <a:lvl3pPr marL="3531560" indent="0">
              <a:buNone/>
              <a:defRPr sz="9257"/>
            </a:lvl3pPr>
            <a:lvl4pPr marL="5297339" indent="0">
              <a:buNone/>
              <a:defRPr sz="7657"/>
            </a:lvl4pPr>
            <a:lvl5pPr marL="7063119" indent="0">
              <a:buNone/>
              <a:defRPr sz="7657"/>
            </a:lvl5pPr>
            <a:lvl6pPr marL="8828899" indent="0">
              <a:buNone/>
              <a:defRPr sz="7657"/>
            </a:lvl6pPr>
            <a:lvl7pPr marL="10594680" indent="0">
              <a:buNone/>
              <a:defRPr sz="7657"/>
            </a:lvl7pPr>
            <a:lvl8pPr marL="12360459" indent="0">
              <a:buNone/>
              <a:defRPr sz="7657"/>
            </a:lvl8pPr>
            <a:lvl9pPr marL="14126239" indent="0">
              <a:buNone/>
              <a:defRPr sz="7657"/>
            </a:lvl9pPr>
          </a:lstStyle>
          <a:p>
            <a:endParaRPr lang="en-US"/>
          </a:p>
        </p:txBody>
      </p:sp>
      <p:sp>
        <p:nvSpPr>
          <p:cNvPr id="4" name="Text Placeholder 3"/>
          <p:cNvSpPr>
            <a:spLocks noGrp="1"/>
          </p:cNvSpPr>
          <p:nvPr>
            <p:ph type="body" sz="half" idx="2"/>
          </p:nvPr>
        </p:nvSpPr>
        <p:spPr>
          <a:xfrm>
            <a:off x="8602983" y="17175483"/>
            <a:ext cx="26334720" cy="2575559"/>
          </a:xfrm>
        </p:spPr>
        <p:txBody>
          <a:bodyPr/>
          <a:lstStyle>
            <a:lvl1pPr marL="0" indent="0">
              <a:buNone/>
              <a:defRPr sz="5486"/>
            </a:lvl1pPr>
            <a:lvl2pPr marL="1765779" indent="0">
              <a:buNone/>
              <a:defRPr sz="4572"/>
            </a:lvl2pPr>
            <a:lvl3pPr marL="3531560" indent="0">
              <a:buNone/>
              <a:defRPr sz="3886"/>
            </a:lvl3pPr>
            <a:lvl4pPr marL="5297339" indent="0">
              <a:buNone/>
              <a:defRPr sz="3429"/>
            </a:lvl4pPr>
            <a:lvl5pPr marL="7063119" indent="0">
              <a:buNone/>
              <a:defRPr sz="3429"/>
            </a:lvl5pPr>
            <a:lvl6pPr marL="8828899" indent="0">
              <a:buNone/>
              <a:defRPr sz="3429"/>
            </a:lvl6pPr>
            <a:lvl7pPr marL="10594680" indent="0">
              <a:buNone/>
              <a:defRPr sz="3429"/>
            </a:lvl7pPr>
            <a:lvl8pPr marL="12360459" indent="0">
              <a:buNone/>
              <a:defRPr sz="3429"/>
            </a:lvl8pPr>
            <a:lvl9pPr marL="14126239" indent="0">
              <a:buNone/>
              <a:defRPr sz="3429"/>
            </a:lvl9pPr>
          </a:lstStyle>
          <a:p>
            <a:pPr lvl="0"/>
            <a:r>
              <a:rPr lang="en-US"/>
              <a:t>Click to edit Master text styles</a:t>
            </a:r>
          </a:p>
        </p:txBody>
      </p:sp>
      <p:sp>
        <p:nvSpPr>
          <p:cNvPr id="5" name="Date Placeholder 4"/>
          <p:cNvSpPr>
            <a:spLocks noGrp="1"/>
          </p:cNvSpPr>
          <p:nvPr>
            <p:ph type="dt" sz="half" idx="10"/>
          </p:nvPr>
        </p:nvSpPr>
        <p:spPr/>
        <p:txBody>
          <a:bodyPr/>
          <a:lstStyle/>
          <a:p>
            <a:fld id="{038C9C65-2EA7-C341-ACAA-1CBC176A7B11}" type="datetimeFigureOut">
              <a:rPr lang="en-US" smtClean="0"/>
              <a:pPr/>
              <a:t>3/30/2022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1203AB-64AF-A54C-8A7F-9C7B18FFDCC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878841"/>
            <a:ext cx="39502080" cy="3657600"/>
          </a:xfrm>
          <a:prstGeom prst="rect">
            <a:avLst/>
          </a:prstGeom>
        </p:spPr>
        <p:txBody>
          <a:bodyPr vert="horz" lIns="309000" tIns="154500" rIns="309000" bIns="154500" rtlCol="0" anchor="ctr">
            <a:normAutofit/>
          </a:bodyPr>
          <a:lstStyle/>
          <a:p>
            <a:r>
              <a:rPr lang="en-US"/>
              <a:t>Click to edit Master title style</a:t>
            </a:r>
          </a:p>
        </p:txBody>
      </p:sp>
      <p:sp>
        <p:nvSpPr>
          <p:cNvPr id="3" name="Text Placeholder 2"/>
          <p:cNvSpPr>
            <a:spLocks noGrp="1"/>
          </p:cNvSpPr>
          <p:nvPr>
            <p:ph type="body" idx="1"/>
          </p:nvPr>
        </p:nvSpPr>
        <p:spPr>
          <a:xfrm>
            <a:off x="2194560" y="5120645"/>
            <a:ext cx="39502080" cy="14483081"/>
          </a:xfrm>
          <a:prstGeom prst="rect">
            <a:avLst/>
          </a:prstGeom>
        </p:spPr>
        <p:txBody>
          <a:bodyPr vert="horz" lIns="309000" tIns="154500" rIns="309000" bIns="15450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20340321"/>
            <a:ext cx="10241280" cy="1168400"/>
          </a:xfrm>
          <a:prstGeom prst="rect">
            <a:avLst/>
          </a:prstGeom>
        </p:spPr>
        <p:txBody>
          <a:bodyPr vert="horz" lIns="309000" tIns="154500" rIns="309000" bIns="154500" rtlCol="0" anchor="ctr"/>
          <a:lstStyle>
            <a:lvl1pPr algn="l">
              <a:defRPr sz="4572">
                <a:solidFill>
                  <a:schemeClr val="tx1">
                    <a:tint val="75000"/>
                  </a:schemeClr>
                </a:solidFill>
              </a:defRPr>
            </a:lvl1pPr>
          </a:lstStyle>
          <a:p>
            <a:fld id="{038C9C65-2EA7-C341-ACAA-1CBC176A7B11}" type="datetimeFigureOut">
              <a:rPr lang="en-US" smtClean="0"/>
              <a:pPr/>
              <a:t>3/30/2022</a:t>
            </a:fld>
            <a:endParaRPr lang="en-US"/>
          </a:p>
        </p:txBody>
      </p:sp>
      <p:sp>
        <p:nvSpPr>
          <p:cNvPr id="5" name="Footer Placeholder 4"/>
          <p:cNvSpPr>
            <a:spLocks noGrp="1"/>
          </p:cNvSpPr>
          <p:nvPr>
            <p:ph type="ftr" sz="quarter" idx="3"/>
          </p:nvPr>
        </p:nvSpPr>
        <p:spPr>
          <a:xfrm>
            <a:off x="14996160" y="20340321"/>
            <a:ext cx="13898880" cy="1168400"/>
          </a:xfrm>
          <a:prstGeom prst="rect">
            <a:avLst/>
          </a:prstGeom>
        </p:spPr>
        <p:txBody>
          <a:bodyPr vert="horz" lIns="309000" tIns="154500" rIns="309000" bIns="154500" rtlCol="0" anchor="ctr"/>
          <a:lstStyle>
            <a:lvl1pPr algn="ctr">
              <a:defRPr sz="4572">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20340321"/>
            <a:ext cx="10241280" cy="1168400"/>
          </a:xfrm>
          <a:prstGeom prst="rect">
            <a:avLst/>
          </a:prstGeom>
        </p:spPr>
        <p:txBody>
          <a:bodyPr vert="horz" lIns="309000" tIns="154500" rIns="309000" bIns="154500" rtlCol="0" anchor="ctr"/>
          <a:lstStyle>
            <a:lvl1pPr algn="r">
              <a:defRPr sz="4572">
                <a:solidFill>
                  <a:schemeClr val="tx1">
                    <a:tint val="75000"/>
                  </a:schemeClr>
                </a:solidFill>
              </a:defRPr>
            </a:lvl1pPr>
          </a:lstStyle>
          <a:p>
            <a:fld id="{041203AB-64AF-A54C-8A7F-9C7B18FFDCC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765779" rtl="0" eaLnBrk="1" latinLnBrk="0" hangingPunct="1">
        <a:spcBef>
          <a:spcPct val="0"/>
        </a:spcBef>
        <a:buNone/>
        <a:defRPr sz="16915" kern="1200">
          <a:solidFill>
            <a:schemeClr val="tx1"/>
          </a:solidFill>
          <a:latin typeface="+mj-lt"/>
          <a:ea typeface="+mj-ea"/>
          <a:cs typeface="+mj-cs"/>
        </a:defRPr>
      </a:lvl1pPr>
    </p:titleStyle>
    <p:bodyStyle>
      <a:lvl1pPr marL="1324335" indent="-1324335" algn="l" defTabSz="1765779" rtl="0" eaLnBrk="1" latinLnBrk="0" hangingPunct="1">
        <a:spcBef>
          <a:spcPct val="20000"/>
        </a:spcBef>
        <a:buFont typeface="Arial"/>
        <a:buChar char="•"/>
        <a:defRPr sz="12343" kern="1200">
          <a:solidFill>
            <a:schemeClr val="tx1"/>
          </a:solidFill>
          <a:latin typeface="+mn-lt"/>
          <a:ea typeface="+mn-ea"/>
          <a:cs typeface="+mn-cs"/>
        </a:defRPr>
      </a:lvl1pPr>
      <a:lvl2pPr marL="2869392" indent="-1103612" algn="l" defTabSz="1765779" rtl="0" eaLnBrk="1" latinLnBrk="0" hangingPunct="1">
        <a:spcBef>
          <a:spcPct val="20000"/>
        </a:spcBef>
        <a:buFont typeface="Arial"/>
        <a:buChar char="–"/>
        <a:defRPr sz="10743" kern="1200">
          <a:solidFill>
            <a:schemeClr val="tx1"/>
          </a:solidFill>
          <a:latin typeface="+mn-lt"/>
          <a:ea typeface="+mn-ea"/>
          <a:cs typeface="+mn-cs"/>
        </a:defRPr>
      </a:lvl2pPr>
      <a:lvl3pPr marL="4414449" indent="-882890" algn="l" defTabSz="1765779" rtl="0" eaLnBrk="1" latinLnBrk="0" hangingPunct="1">
        <a:spcBef>
          <a:spcPct val="20000"/>
        </a:spcBef>
        <a:buFont typeface="Arial"/>
        <a:buChar char="•"/>
        <a:defRPr sz="9257" kern="1200">
          <a:solidFill>
            <a:schemeClr val="tx1"/>
          </a:solidFill>
          <a:latin typeface="+mn-lt"/>
          <a:ea typeface="+mn-ea"/>
          <a:cs typeface="+mn-cs"/>
        </a:defRPr>
      </a:lvl3pPr>
      <a:lvl4pPr marL="6180229" indent="-882890" algn="l" defTabSz="1765779" rtl="0" eaLnBrk="1" latinLnBrk="0" hangingPunct="1">
        <a:spcBef>
          <a:spcPct val="20000"/>
        </a:spcBef>
        <a:buFont typeface="Arial"/>
        <a:buChar char="–"/>
        <a:defRPr sz="7657" kern="1200">
          <a:solidFill>
            <a:schemeClr val="tx1"/>
          </a:solidFill>
          <a:latin typeface="+mn-lt"/>
          <a:ea typeface="+mn-ea"/>
          <a:cs typeface="+mn-cs"/>
        </a:defRPr>
      </a:lvl4pPr>
      <a:lvl5pPr marL="7946010" indent="-882890" algn="l" defTabSz="1765779" rtl="0" eaLnBrk="1" latinLnBrk="0" hangingPunct="1">
        <a:spcBef>
          <a:spcPct val="20000"/>
        </a:spcBef>
        <a:buFont typeface="Arial"/>
        <a:buChar char="»"/>
        <a:defRPr sz="7657" kern="1200">
          <a:solidFill>
            <a:schemeClr val="tx1"/>
          </a:solidFill>
          <a:latin typeface="+mn-lt"/>
          <a:ea typeface="+mn-ea"/>
          <a:cs typeface="+mn-cs"/>
        </a:defRPr>
      </a:lvl5pPr>
      <a:lvl6pPr marL="9711789" indent="-882890" algn="l" defTabSz="1765779" rtl="0" eaLnBrk="1" latinLnBrk="0" hangingPunct="1">
        <a:spcBef>
          <a:spcPct val="20000"/>
        </a:spcBef>
        <a:buFont typeface="Arial"/>
        <a:buChar char="•"/>
        <a:defRPr sz="7657" kern="1200">
          <a:solidFill>
            <a:schemeClr val="tx1"/>
          </a:solidFill>
          <a:latin typeface="+mn-lt"/>
          <a:ea typeface="+mn-ea"/>
          <a:cs typeface="+mn-cs"/>
        </a:defRPr>
      </a:lvl6pPr>
      <a:lvl7pPr marL="11477570" indent="-882890" algn="l" defTabSz="1765779" rtl="0" eaLnBrk="1" latinLnBrk="0" hangingPunct="1">
        <a:spcBef>
          <a:spcPct val="20000"/>
        </a:spcBef>
        <a:buFont typeface="Arial"/>
        <a:buChar char="•"/>
        <a:defRPr sz="7657" kern="1200">
          <a:solidFill>
            <a:schemeClr val="tx1"/>
          </a:solidFill>
          <a:latin typeface="+mn-lt"/>
          <a:ea typeface="+mn-ea"/>
          <a:cs typeface="+mn-cs"/>
        </a:defRPr>
      </a:lvl7pPr>
      <a:lvl8pPr marL="13243349" indent="-882890" algn="l" defTabSz="1765779" rtl="0" eaLnBrk="1" latinLnBrk="0" hangingPunct="1">
        <a:spcBef>
          <a:spcPct val="20000"/>
        </a:spcBef>
        <a:buFont typeface="Arial"/>
        <a:buChar char="•"/>
        <a:defRPr sz="7657" kern="1200">
          <a:solidFill>
            <a:schemeClr val="tx1"/>
          </a:solidFill>
          <a:latin typeface="+mn-lt"/>
          <a:ea typeface="+mn-ea"/>
          <a:cs typeface="+mn-cs"/>
        </a:defRPr>
      </a:lvl8pPr>
      <a:lvl9pPr marL="15009129" indent="-882890" algn="l" defTabSz="1765779" rtl="0" eaLnBrk="1" latinLnBrk="0" hangingPunct="1">
        <a:spcBef>
          <a:spcPct val="20000"/>
        </a:spcBef>
        <a:buFont typeface="Arial"/>
        <a:buChar char="•"/>
        <a:defRPr sz="7657" kern="1200">
          <a:solidFill>
            <a:schemeClr val="tx1"/>
          </a:solidFill>
          <a:latin typeface="+mn-lt"/>
          <a:ea typeface="+mn-ea"/>
          <a:cs typeface="+mn-cs"/>
        </a:defRPr>
      </a:lvl9pPr>
    </p:bodyStyle>
    <p:otherStyle>
      <a:defPPr>
        <a:defRPr lang="en-US"/>
      </a:defPPr>
      <a:lvl1pPr marL="0" algn="l" defTabSz="1765779" rtl="0" eaLnBrk="1" latinLnBrk="0" hangingPunct="1">
        <a:defRPr sz="6972" kern="1200">
          <a:solidFill>
            <a:schemeClr val="tx1"/>
          </a:solidFill>
          <a:latin typeface="+mn-lt"/>
          <a:ea typeface="+mn-ea"/>
          <a:cs typeface="+mn-cs"/>
        </a:defRPr>
      </a:lvl1pPr>
      <a:lvl2pPr marL="1765779" algn="l" defTabSz="1765779" rtl="0" eaLnBrk="1" latinLnBrk="0" hangingPunct="1">
        <a:defRPr sz="6972" kern="1200">
          <a:solidFill>
            <a:schemeClr val="tx1"/>
          </a:solidFill>
          <a:latin typeface="+mn-lt"/>
          <a:ea typeface="+mn-ea"/>
          <a:cs typeface="+mn-cs"/>
        </a:defRPr>
      </a:lvl2pPr>
      <a:lvl3pPr marL="3531560" algn="l" defTabSz="1765779" rtl="0" eaLnBrk="1" latinLnBrk="0" hangingPunct="1">
        <a:defRPr sz="6972" kern="1200">
          <a:solidFill>
            <a:schemeClr val="tx1"/>
          </a:solidFill>
          <a:latin typeface="+mn-lt"/>
          <a:ea typeface="+mn-ea"/>
          <a:cs typeface="+mn-cs"/>
        </a:defRPr>
      </a:lvl3pPr>
      <a:lvl4pPr marL="5297339" algn="l" defTabSz="1765779" rtl="0" eaLnBrk="1" latinLnBrk="0" hangingPunct="1">
        <a:defRPr sz="6972" kern="1200">
          <a:solidFill>
            <a:schemeClr val="tx1"/>
          </a:solidFill>
          <a:latin typeface="+mn-lt"/>
          <a:ea typeface="+mn-ea"/>
          <a:cs typeface="+mn-cs"/>
        </a:defRPr>
      </a:lvl4pPr>
      <a:lvl5pPr marL="7063119" algn="l" defTabSz="1765779" rtl="0" eaLnBrk="1" latinLnBrk="0" hangingPunct="1">
        <a:defRPr sz="6972" kern="1200">
          <a:solidFill>
            <a:schemeClr val="tx1"/>
          </a:solidFill>
          <a:latin typeface="+mn-lt"/>
          <a:ea typeface="+mn-ea"/>
          <a:cs typeface="+mn-cs"/>
        </a:defRPr>
      </a:lvl5pPr>
      <a:lvl6pPr marL="8828899" algn="l" defTabSz="1765779" rtl="0" eaLnBrk="1" latinLnBrk="0" hangingPunct="1">
        <a:defRPr sz="6972" kern="1200">
          <a:solidFill>
            <a:schemeClr val="tx1"/>
          </a:solidFill>
          <a:latin typeface="+mn-lt"/>
          <a:ea typeface="+mn-ea"/>
          <a:cs typeface="+mn-cs"/>
        </a:defRPr>
      </a:lvl6pPr>
      <a:lvl7pPr marL="10594680" algn="l" defTabSz="1765779" rtl="0" eaLnBrk="1" latinLnBrk="0" hangingPunct="1">
        <a:defRPr sz="6972" kern="1200">
          <a:solidFill>
            <a:schemeClr val="tx1"/>
          </a:solidFill>
          <a:latin typeface="+mn-lt"/>
          <a:ea typeface="+mn-ea"/>
          <a:cs typeface="+mn-cs"/>
        </a:defRPr>
      </a:lvl7pPr>
      <a:lvl8pPr marL="12360459" algn="l" defTabSz="1765779" rtl="0" eaLnBrk="1" latinLnBrk="0" hangingPunct="1">
        <a:defRPr sz="6972" kern="1200">
          <a:solidFill>
            <a:schemeClr val="tx1"/>
          </a:solidFill>
          <a:latin typeface="+mn-lt"/>
          <a:ea typeface="+mn-ea"/>
          <a:cs typeface="+mn-cs"/>
        </a:defRPr>
      </a:lvl8pPr>
      <a:lvl9pPr marL="14126239" algn="l" defTabSz="1765779" rtl="0" eaLnBrk="1" latinLnBrk="0" hangingPunct="1">
        <a:defRPr sz="697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QuickStyle" Target="../diagrams/quickStyle1.xml"/><Relationship Id="rId13" Type="http://schemas.openxmlformats.org/officeDocument/2006/relationships/image" Target="../media/image2.png"/><Relationship Id="rId3" Type="http://schemas.openxmlformats.org/officeDocument/2006/relationships/hyperlink" Target="https://www.pexels.com/" TargetMode="External"/><Relationship Id="rId7" Type="http://schemas.openxmlformats.org/officeDocument/2006/relationships/diagramLayout" Target="../diagrams/layout1.xml"/><Relationship Id="rId12" Type="http://schemas.openxmlformats.org/officeDocument/2006/relationships/image" Target="../media/image1.jpeg"/><Relationship Id="rId2" Type="http://schemas.openxmlformats.org/officeDocument/2006/relationships/hyperlink" Target="https://unsplash.com/" TargetMode="External"/><Relationship Id="rId1" Type="http://schemas.openxmlformats.org/officeDocument/2006/relationships/slideLayout" Target="../slideLayouts/slideLayout1.xml"/><Relationship Id="rId6" Type="http://schemas.openxmlformats.org/officeDocument/2006/relationships/diagramData" Target="../diagrams/data1.xml"/><Relationship Id="rId11" Type="http://schemas.openxmlformats.org/officeDocument/2006/relationships/chart" Target="../charts/chart1.xml"/><Relationship Id="rId5" Type="http://schemas.openxmlformats.org/officeDocument/2006/relationships/hyperlink" Target="http://picography.co/" TargetMode="External"/><Relationship Id="rId10" Type="http://schemas.microsoft.com/office/2007/relationships/diagramDrawing" Target="../diagrams/drawing1.xml"/><Relationship Id="rId4" Type="http://schemas.openxmlformats.org/officeDocument/2006/relationships/hyperlink" Target="https://stocksnap.io/" TargetMode="External"/><Relationship Id="rId9" Type="http://schemas.openxmlformats.org/officeDocument/2006/relationships/diagramColors" Target="../diagrams/colors1.xml"/><Relationship Id="rId1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p:cNvSpPr/>
          <p:nvPr/>
        </p:nvSpPr>
        <p:spPr>
          <a:xfrm>
            <a:off x="11354967" y="4930421"/>
            <a:ext cx="10308413" cy="16460576"/>
          </a:xfrm>
          <a:prstGeom prst="rect">
            <a:avLst/>
          </a:prstGeom>
          <a:solidFill>
            <a:schemeClr val="accent5">
              <a:lumMod val="20000"/>
              <a:lumOff val="80000"/>
            </a:schemeClr>
          </a:solidFill>
        </p:spPr>
        <p:style>
          <a:lnRef idx="2">
            <a:schemeClr val="accent5"/>
          </a:lnRef>
          <a:fillRef idx="1">
            <a:schemeClr val="lt1"/>
          </a:fillRef>
          <a:effectRef idx="0">
            <a:schemeClr val="accent5"/>
          </a:effectRef>
          <a:fontRef idx="minor">
            <a:schemeClr val="dk1"/>
          </a:fontRef>
        </p:style>
        <p:txBody>
          <a:bodyPr lIns="67175" tIns="33587" rIns="67175" bIns="33587" rtlCol="0" anchor="ctr"/>
          <a:lstStyle/>
          <a:p>
            <a:pPr algn="ctr"/>
            <a:endParaRPr lang="en-US" sz="7967"/>
          </a:p>
        </p:txBody>
      </p:sp>
      <p:sp>
        <p:nvSpPr>
          <p:cNvPr id="18" name="Rectangle 17"/>
          <p:cNvSpPr/>
          <p:nvPr/>
        </p:nvSpPr>
        <p:spPr>
          <a:xfrm>
            <a:off x="33002060" y="4930421"/>
            <a:ext cx="10308413" cy="16460576"/>
          </a:xfrm>
          <a:prstGeom prst="rect">
            <a:avLst/>
          </a:prstGeom>
          <a:solidFill>
            <a:schemeClr val="accent5">
              <a:lumMod val="20000"/>
              <a:lumOff val="80000"/>
            </a:schemeClr>
          </a:solidFill>
        </p:spPr>
        <p:style>
          <a:lnRef idx="2">
            <a:schemeClr val="accent5"/>
          </a:lnRef>
          <a:fillRef idx="1">
            <a:schemeClr val="lt1"/>
          </a:fillRef>
          <a:effectRef idx="0">
            <a:schemeClr val="accent5"/>
          </a:effectRef>
          <a:fontRef idx="minor">
            <a:schemeClr val="dk1"/>
          </a:fontRef>
        </p:style>
        <p:txBody>
          <a:bodyPr lIns="67175" tIns="33587" rIns="67175" bIns="33587" rtlCol="0" anchor="ctr"/>
          <a:lstStyle/>
          <a:p>
            <a:pPr algn="ctr"/>
            <a:endParaRPr lang="en-US" sz="7967"/>
          </a:p>
        </p:txBody>
      </p:sp>
      <p:sp>
        <p:nvSpPr>
          <p:cNvPr id="20" name="Rectangle 19"/>
          <p:cNvSpPr/>
          <p:nvPr/>
        </p:nvSpPr>
        <p:spPr>
          <a:xfrm>
            <a:off x="22184405" y="4930421"/>
            <a:ext cx="10308413" cy="16460576"/>
          </a:xfrm>
          <a:prstGeom prst="rect">
            <a:avLst/>
          </a:prstGeom>
          <a:solidFill>
            <a:schemeClr val="accent5">
              <a:lumMod val="20000"/>
              <a:lumOff val="80000"/>
            </a:schemeClr>
          </a:solidFill>
        </p:spPr>
        <p:style>
          <a:lnRef idx="2">
            <a:schemeClr val="accent5"/>
          </a:lnRef>
          <a:fillRef idx="1">
            <a:schemeClr val="lt1"/>
          </a:fillRef>
          <a:effectRef idx="0">
            <a:schemeClr val="accent5"/>
          </a:effectRef>
          <a:fontRef idx="minor">
            <a:schemeClr val="dk1"/>
          </a:fontRef>
        </p:style>
        <p:txBody>
          <a:bodyPr lIns="67175" tIns="33587" rIns="67175" bIns="33587" rtlCol="0" anchor="ctr"/>
          <a:lstStyle/>
          <a:p>
            <a:pPr algn="ctr"/>
            <a:endParaRPr lang="en-US" sz="7967"/>
          </a:p>
        </p:txBody>
      </p:sp>
      <p:sp>
        <p:nvSpPr>
          <p:cNvPr id="21" name="Rectangle 20"/>
          <p:cNvSpPr/>
          <p:nvPr/>
        </p:nvSpPr>
        <p:spPr>
          <a:xfrm>
            <a:off x="586615" y="4930421"/>
            <a:ext cx="10308413" cy="16460576"/>
          </a:xfrm>
          <a:prstGeom prst="rect">
            <a:avLst/>
          </a:prstGeom>
          <a:solidFill>
            <a:schemeClr val="accent5">
              <a:lumMod val="20000"/>
              <a:lumOff val="80000"/>
            </a:schemeClr>
          </a:solidFill>
        </p:spPr>
        <p:style>
          <a:lnRef idx="2">
            <a:schemeClr val="accent5"/>
          </a:lnRef>
          <a:fillRef idx="1">
            <a:schemeClr val="lt1"/>
          </a:fillRef>
          <a:effectRef idx="0">
            <a:schemeClr val="accent5"/>
          </a:effectRef>
          <a:fontRef idx="minor">
            <a:schemeClr val="dk1"/>
          </a:fontRef>
        </p:style>
        <p:txBody>
          <a:bodyPr lIns="67175" tIns="33587" rIns="67175" bIns="33587" rtlCol="0" anchor="ctr"/>
          <a:lstStyle/>
          <a:p>
            <a:pPr algn="ctr"/>
            <a:endParaRPr lang="en-US" sz="7967"/>
          </a:p>
        </p:txBody>
      </p:sp>
      <p:sp>
        <p:nvSpPr>
          <p:cNvPr id="32" name="Rectangle 31"/>
          <p:cNvSpPr/>
          <p:nvPr/>
        </p:nvSpPr>
        <p:spPr>
          <a:xfrm>
            <a:off x="560627" y="604783"/>
            <a:ext cx="42761080" cy="3853462"/>
          </a:xfrm>
          <a:prstGeom prst="rect">
            <a:avLst/>
          </a:prstGeom>
          <a:solidFill>
            <a:schemeClr val="accent5">
              <a:lumMod val="20000"/>
              <a:lumOff val="80000"/>
            </a:schemeClr>
          </a:solidFill>
        </p:spPr>
        <p:style>
          <a:lnRef idx="2">
            <a:schemeClr val="accent5"/>
          </a:lnRef>
          <a:fillRef idx="1">
            <a:schemeClr val="lt1"/>
          </a:fillRef>
          <a:effectRef idx="0">
            <a:schemeClr val="accent5"/>
          </a:effectRef>
          <a:fontRef idx="minor">
            <a:schemeClr val="dk1"/>
          </a:fontRef>
        </p:style>
        <p:txBody>
          <a:bodyPr lIns="67175" tIns="33587" rIns="67175" bIns="33587" rtlCol="0" anchor="ctr"/>
          <a:lstStyle/>
          <a:p>
            <a:pPr algn="ctr"/>
            <a:endParaRPr lang="en-US" sz="7967">
              <a:noFill/>
            </a:endParaRPr>
          </a:p>
        </p:txBody>
      </p:sp>
      <p:sp>
        <p:nvSpPr>
          <p:cNvPr id="12" name="TextBox 11"/>
          <p:cNvSpPr txBox="1"/>
          <p:nvPr/>
        </p:nvSpPr>
        <p:spPr>
          <a:xfrm>
            <a:off x="5320480" y="974618"/>
            <a:ext cx="33250241" cy="3194679"/>
          </a:xfrm>
          <a:prstGeom prst="rect">
            <a:avLst/>
          </a:prstGeom>
          <a:noFill/>
        </p:spPr>
        <p:txBody>
          <a:bodyPr wrap="square" lIns="59713" tIns="29856" rIns="59713" bIns="29856" rtlCol="0">
            <a:spAutoFit/>
          </a:bodyPr>
          <a:lstStyle/>
          <a:p>
            <a:pPr algn="ctr">
              <a:defRPr/>
            </a:pPr>
            <a:r>
              <a:rPr lang="en-US" sz="10972" b="1" dirty="0"/>
              <a:t>Poster Template with Tips</a:t>
            </a:r>
          </a:p>
          <a:p>
            <a:pPr algn="ctr">
              <a:spcBef>
                <a:spcPts val="1370"/>
              </a:spcBef>
              <a:defRPr/>
            </a:pPr>
            <a:r>
              <a:rPr lang="en-US" sz="8229" dirty="0">
                <a:cs typeface="Calibri"/>
              </a:rPr>
              <a:t>CSUF Faculty Development Center</a:t>
            </a:r>
          </a:p>
        </p:txBody>
      </p:sp>
      <p:sp>
        <p:nvSpPr>
          <p:cNvPr id="13" name="TextBox 12"/>
          <p:cNvSpPr txBox="1"/>
          <p:nvPr/>
        </p:nvSpPr>
        <p:spPr>
          <a:xfrm>
            <a:off x="1007120" y="5237557"/>
            <a:ext cx="9478781" cy="16076411"/>
          </a:xfrm>
          <a:prstGeom prst="rect">
            <a:avLst/>
          </a:prstGeom>
          <a:noFill/>
        </p:spPr>
        <p:txBody>
          <a:bodyPr wrap="square" lIns="59713" tIns="29856" rIns="59713" bIns="29856" rtlCol="0">
            <a:spAutoFit/>
          </a:bodyPr>
          <a:lstStyle/>
          <a:p>
            <a:pPr algn="ctr"/>
            <a:r>
              <a:rPr lang="en-US" sz="4800" b="1" dirty="0">
                <a:ea typeface="Times New Roman" pitchFamily="39" charset="0"/>
                <a:cs typeface="Calibri"/>
              </a:rPr>
              <a:t>Using This Template</a:t>
            </a:r>
          </a:p>
          <a:p>
            <a:pPr algn="ctr"/>
            <a:endParaRPr lang="en-US" sz="3200" b="1" i="1" dirty="0">
              <a:ea typeface="Times New Roman" pitchFamily="39" charset="0"/>
              <a:cs typeface="Calibri"/>
            </a:endParaRPr>
          </a:p>
          <a:p>
            <a:pPr algn="just"/>
            <a:r>
              <a:rPr lang="en-US" sz="2800" dirty="0">
                <a:cs typeface="Calibri"/>
              </a:rPr>
              <a:t>Everything in this template is editable! You can change colors, change font styles and sizes, resize areas by dragging, add a column by inserting a new Text Box,  and delete  an existing Text Box column.</a:t>
            </a:r>
          </a:p>
          <a:p>
            <a:pPr algn="just"/>
            <a:endParaRPr lang="en-US" sz="2800" dirty="0">
              <a:cs typeface="Calibri"/>
            </a:endParaRPr>
          </a:p>
          <a:p>
            <a:pPr algn="just"/>
            <a:r>
              <a:rPr lang="en-US" sz="2800" dirty="0">
                <a:cs typeface="Calibri"/>
              </a:rPr>
              <a:t>To save you time, we have used a recommended layout and recommended font sizes for headings and body. </a:t>
            </a:r>
          </a:p>
          <a:p>
            <a:pPr algn="just"/>
            <a:endParaRPr lang="en-US" sz="2800" dirty="0">
              <a:cs typeface="Calibri"/>
            </a:endParaRPr>
          </a:p>
          <a:p>
            <a:pPr algn="just"/>
            <a:r>
              <a:rPr lang="en-US" sz="2800" dirty="0">
                <a:cs typeface="Calibri"/>
              </a:rPr>
              <a:t>Please feel free to use this template, especially when you need a poster at the last minute, when a student needs a poster, or if the FDC’s existing poster workload from other faculty requests prevents us from taking on additional faculty jobs with little turnaround time. </a:t>
            </a:r>
          </a:p>
          <a:p>
            <a:pPr algn="just"/>
            <a:endParaRPr lang="en-US" sz="2743" dirty="0">
              <a:cs typeface="Calibri"/>
            </a:endParaRPr>
          </a:p>
          <a:p>
            <a:pPr algn="ctr"/>
            <a:r>
              <a:rPr lang="en-US" sz="4800" b="1" dirty="0">
                <a:ea typeface="Times New Roman" pitchFamily="39" charset="0"/>
                <a:cs typeface="Calibri"/>
              </a:rPr>
              <a:t>Print at 200%</a:t>
            </a:r>
          </a:p>
          <a:p>
            <a:pPr algn="ctr"/>
            <a:endParaRPr lang="en-US" sz="2743" b="1" i="1" dirty="0">
              <a:ea typeface="Times New Roman" pitchFamily="39" charset="0"/>
              <a:cs typeface="Calibri"/>
            </a:endParaRPr>
          </a:p>
          <a:p>
            <a:r>
              <a:rPr lang="en-US" sz="2800" dirty="0">
                <a:ea typeface="Times New Roman" pitchFamily="39" charset="0"/>
                <a:cs typeface="Calibri"/>
              </a:rPr>
              <a:t>Power Point limits the size to 56 inches. In order to get a larger width this poster is sized 24x 48 inches.  </a:t>
            </a:r>
          </a:p>
          <a:p>
            <a:endParaRPr lang="en-US" sz="2743" b="1" dirty="0">
              <a:solidFill>
                <a:prstClr val="black"/>
              </a:solidFill>
              <a:ea typeface="Times New Roman" pitchFamily="39" charset="0"/>
              <a:cs typeface="Calibri"/>
            </a:endParaRPr>
          </a:p>
          <a:p>
            <a:pPr lvl="0" algn="ctr"/>
            <a:r>
              <a:rPr lang="en-US" sz="4800" b="1" dirty="0">
                <a:solidFill>
                  <a:prstClr val="black"/>
                </a:solidFill>
                <a:ea typeface="Times New Roman" pitchFamily="39" charset="0"/>
                <a:cs typeface="Calibri"/>
              </a:rPr>
              <a:t>Reader-Friendly Layout Tips</a:t>
            </a:r>
          </a:p>
          <a:p>
            <a:pPr algn="just"/>
            <a:endParaRPr lang="en-US" sz="3200" dirty="0">
              <a:ea typeface="Times New Roman" pitchFamily="39" charset="0"/>
              <a:cs typeface="Calibri"/>
            </a:endParaRPr>
          </a:p>
          <a:p>
            <a:pPr algn="just"/>
            <a:r>
              <a:rPr lang="en-US" sz="2800" dirty="0"/>
              <a:t>Create your poster with your reader in mind! Follow these tips:</a:t>
            </a:r>
          </a:p>
          <a:p>
            <a:pPr algn="just"/>
            <a:endParaRPr lang="en-US" sz="2800" dirty="0"/>
          </a:p>
          <a:p>
            <a:pPr marL="313884" indent="-313884" algn="just">
              <a:spcAft>
                <a:spcPts val="3429"/>
              </a:spcAft>
              <a:buFont typeface="Arial" panose="020B0604020202020204" pitchFamily="34" charset="0"/>
              <a:buChar char="•"/>
            </a:pPr>
            <a:r>
              <a:rPr lang="en-US" sz="2800" dirty="0"/>
              <a:t>Everything should big enough to read from 3 to 6 feet away.</a:t>
            </a:r>
          </a:p>
          <a:p>
            <a:pPr marL="313884" indent="-313884" algn="just">
              <a:spcAft>
                <a:spcPts val="3429"/>
              </a:spcAft>
              <a:buFont typeface="Arial" panose="020B0604020202020204" pitchFamily="34" charset="0"/>
              <a:buChar char="•"/>
            </a:pPr>
            <a:r>
              <a:rPr lang="en-US" sz="2800" dirty="0"/>
              <a:t>Your audience should be able to read the text in 5-10 minutes. </a:t>
            </a:r>
          </a:p>
          <a:p>
            <a:pPr marL="313884" indent="-313884" algn="just">
              <a:spcAft>
                <a:spcPts val="3429"/>
              </a:spcAft>
              <a:buFont typeface="Arial" panose="020B0604020202020204" pitchFamily="34" charset="0"/>
              <a:buChar char="•"/>
            </a:pPr>
            <a:r>
              <a:rPr lang="en-US" sz="2800" dirty="0"/>
              <a:t>Summarize your research to reduce the amount of text.  </a:t>
            </a:r>
          </a:p>
          <a:p>
            <a:pPr marL="313884" indent="-313884" algn="just">
              <a:spcAft>
                <a:spcPts val="3429"/>
              </a:spcAft>
              <a:buFont typeface="Arial" panose="020B0604020202020204" pitchFamily="34" charset="0"/>
              <a:buChar char="•"/>
            </a:pPr>
            <a:r>
              <a:rPr lang="en-US" sz="2800" dirty="0"/>
              <a:t>Organize your content so someone can read by moving from left to right without having to move back to the left side.</a:t>
            </a:r>
          </a:p>
          <a:p>
            <a:pPr marL="313884" indent="-313884" algn="just">
              <a:spcAft>
                <a:spcPts val="3429"/>
              </a:spcAft>
              <a:buFont typeface="Arial" panose="020B0604020202020204" pitchFamily="34" charset="0"/>
              <a:buChar char="•"/>
            </a:pPr>
            <a:r>
              <a:rPr lang="en-US" sz="2800" dirty="0"/>
              <a:t>Keep your layout simple and uncluttered. </a:t>
            </a:r>
            <a:endParaRPr lang="en-US" sz="2800" dirty="0">
              <a:cs typeface="Calibri"/>
            </a:endParaRPr>
          </a:p>
        </p:txBody>
      </p:sp>
      <p:sp>
        <p:nvSpPr>
          <p:cNvPr id="14" name="TextBox 13"/>
          <p:cNvSpPr txBox="1"/>
          <p:nvPr/>
        </p:nvSpPr>
        <p:spPr>
          <a:xfrm>
            <a:off x="22321485" y="5237556"/>
            <a:ext cx="9818406" cy="11465597"/>
          </a:xfrm>
          <a:prstGeom prst="rect">
            <a:avLst/>
          </a:prstGeom>
          <a:noFill/>
        </p:spPr>
        <p:txBody>
          <a:bodyPr wrap="square" lIns="59713" tIns="29856" rIns="59713" bIns="29856" rtlCol="0">
            <a:spAutoFit/>
          </a:bodyPr>
          <a:lstStyle/>
          <a:p>
            <a:pPr lvl="0" algn="ctr"/>
            <a:r>
              <a:rPr lang="en-US" sz="4800" b="1" dirty="0">
                <a:solidFill>
                  <a:prstClr val="black"/>
                </a:solidFill>
                <a:latin typeface="Calibri" panose="020F0502020204030204" pitchFamily="34" charset="0"/>
                <a:ea typeface="Times New Roman" pitchFamily="39" charset="0"/>
                <a:cs typeface="Calibri"/>
              </a:rPr>
              <a:t>Graphics</a:t>
            </a:r>
          </a:p>
          <a:p>
            <a:pPr lvl="0"/>
            <a:endParaRPr lang="en-US" sz="2800" dirty="0">
              <a:solidFill>
                <a:prstClr val="black"/>
              </a:solidFill>
              <a:latin typeface="Calibri" panose="020F0502020204030204" pitchFamily="34" charset="0"/>
              <a:ea typeface="Times New Roman" pitchFamily="39" charset="0"/>
              <a:cs typeface="Calibri"/>
            </a:endParaRPr>
          </a:p>
          <a:p>
            <a:pPr lvl="0"/>
            <a:r>
              <a:rPr lang="en-US" sz="2800" dirty="0">
                <a:solidFill>
                  <a:prstClr val="black"/>
                </a:solidFill>
                <a:latin typeface="Calibri" panose="020F0502020204030204" pitchFamily="34" charset="0"/>
                <a:ea typeface="Times New Roman" pitchFamily="39" charset="0"/>
                <a:cs typeface="Calibri"/>
              </a:rPr>
              <a:t>Graphics  break up text, convey data, and  emphasize main points.</a:t>
            </a:r>
          </a:p>
          <a:p>
            <a:pPr lvl="0"/>
            <a:endParaRPr lang="en-US" sz="2800" dirty="0">
              <a:solidFill>
                <a:prstClr val="black"/>
              </a:solidFill>
              <a:latin typeface="Calibri" panose="020F0502020204030204" pitchFamily="34" charset="0"/>
              <a:ea typeface="Times New Roman" pitchFamily="39" charset="0"/>
              <a:cs typeface="Calibri"/>
            </a:endParaRPr>
          </a:p>
          <a:p>
            <a:pPr lvl="0"/>
            <a:r>
              <a:rPr lang="en-US" sz="2800" dirty="0">
                <a:solidFill>
                  <a:prstClr val="black"/>
                </a:solidFill>
                <a:latin typeface="Calibri" panose="020F0502020204030204" pitchFamily="34" charset="0"/>
                <a:ea typeface="Times New Roman" pitchFamily="39" charset="0"/>
                <a:cs typeface="Calibri"/>
              </a:rPr>
              <a:t>Click </a:t>
            </a:r>
            <a:r>
              <a:rPr lang="en-US" sz="2800" b="1" dirty="0">
                <a:solidFill>
                  <a:prstClr val="black"/>
                </a:solidFill>
                <a:latin typeface="Calibri" panose="020F0502020204030204" pitchFamily="34" charset="0"/>
                <a:ea typeface="Times New Roman" pitchFamily="39" charset="0"/>
                <a:cs typeface="Calibri"/>
              </a:rPr>
              <a:t>Insert</a:t>
            </a:r>
            <a:r>
              <a:rPr lang="en-US" sz="2800" dirty="0">
                <a:solidFill>
                  <a:prstClr val="black"/>
                </a:solidFill>
                <a:latin typeface="Calibri" panose="020F0502020204030204" pitchFamily="34" charset="0"/>
                <a:ea typeface="Times New Roman" pitchFamily="39" charset="0"/>
                <a:cs typeface="Calibri"/>
              </a:rPr>
              <a:t> </a:t>
            </a:r>
            <a:r>
              <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rPr>
              <a:t> </a:t>
            </a:r>
            <a:r>
              <a:rPr lang="en-US" sz="2800" b="1" dirty="0">
                <a:solidFill>
                  <a:prstClr val="black"/>
                </a:solidFill>
                <a:latin typeface="Calibri" panose="020F0502020204030204" pitchFamily="34" charset="0"/>
                <a:ea typeface="Times New Roman" pitchFamily="39" charset="0"/>
                <a:cs typeface="Calibri"/>
                <a:sym typeface="Wingdings" panose="05000000000000000000" pitchFamily="2" charset="2"/>
              </a:rPr>
              <a:t>Chart</a:t>
            </a:r>
            <a:r>
              <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rPr>
              <a:t> to insert a pie chart, bar chart, etc.</a:t>
            </a: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algn="ctr"/>
            <a:r>
              <a:rPr lang="en-US" sz="2800" i="1" dirty="0">
                <a:solidFill>
                  <a:prstClr val="black"/>
                </a:solidFill>
                <a:latin typeface="Calibri" panose="020F0502020204030204" pitchFamily="34" charset="0"/>
                <a:ea typeface="Times New Roman" pitchFamily="39" charset="0"/>
                <a:cs typeface="Calibri"/>
              </a:rPr>
              <a:t>Faculty  Posters Requested by College for AY 2015-16</a:t>
            </a: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r>
              <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rPr>
              <a:t>Click </a:t>
            </a:r>
            <a:r>
              <a:rPr lang="en-US" sz="2800" b="1" dirty="0">
                <a:solidFill>
                  <a:prstClr val="black"/>
                </a:solidFill>
                <a:latin typeface="Calibri" panose="020F0502020204030204" pitchFamily="34" charset="0"/>
                <a:ea typeface="Times New Roman" pitchFamily="39" charset="0"/>
                <a:cs typeface="Calibri"/>
                <a:sym typeface="Wingdings" panose="05000000000000000000" pitchFamily="2" charset="2"/>
              </a:rPr>
              <a:t>Insert</a:t>
            </a:r>
            <a:r>
              <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rPr>
              <a:t>  </a:t>
            </a:r>
            <a:r>
              <a:rPr lang="en-US" sz="2800" b="1" dirty="0">
                <a:solidFill>
                  <a:prstClr val="black"/>
                </a:solidFill>
                <a:latin typeface="Calibri" panose="020F0502020204030204" pitchFamily="34" charset="0"/>
                <a:ea typeface="Times New Roman" pitchFamily="39" charset="0"/>
                <a:cs typeface="Calibri"/>
                <a:sym typeface="Wingdings" panose="05000000000000000000" pitchFamily="2" charset="2"/>
              </a:rPr>
              <a:t>Smart Art </a:t>
            </a:r>
            <a:r>
              <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rPr>
              <a:t>to quickly add color and variety while emphasizing main points, processes, or relationships. Example below. </a:t>
            </a:r>
          </a:p>
        </p:txBody>
      </p:sp>
      <p:sp>
        <p:nvSpPr>
          <p:cNvPr id="15" name="TextBox 14"/>
          <p:cNvSpPr txBox="1"/>
          <p:nvPr/>
        </p:nvSpPr>
        <p:spPr>
          <a:xfrm>
            <a:off x="33412704" y="5237557"/>
            <a:ext cx="9567645" cy="14440065"/>
          </a:xfrm>
          <a:prstGeom prst="rect">
            <a:avLst/>
          </a:prstGeom>
          <a:noFill/>
        </p:spPr>
        <p:txBody>
          <a:bodyPr wrap="square" lIns="59713" tIns="29856" rIns="59713" bIns="29856" rtlCol="0">
            <a:spAutoFit/>
          </a:bodyPr>
          <a:lstStyle/>
          <a:p>
            <a:pPr algn="ctr"/>
            <a:r>
              <a:rPr lang="en-US" sz="4800" b="1" dirty="0">
                <a:latin typeface="Calibri" panose="020F0502020204030204" pitchFamily="34" charset="0"/>
                <a:ea typeface="Times New Roman" pitchFamily="39" charset="0"/>
                <a:cs typeface="Calibri"/>
              </a:rPr>
              <a:t>Logos</a:t>
            </a:r>
          </a:p>
          <a:p>
            <a:pPr algn="ctr"/>
            <a:endParaRPr lang="en-US" sz="2743" b="1" i="1" dirty="0">
              <a:latin typeface="Calibri" panose="020F0502020204030204" pitchFamily="34" charset="0"/>
              <a:ea typeface="Times New Roman" pitchFamily="39" charset="0"/>
              <a:cs typeface="Calibri"/>
            </a:endParaRPr>
          </a:p>
          <a:p>
            <a:r>
              <a:rPr lang="en-US" sz="2800" dirty="0">
                <a:latin typeface="Calibri" panose="020F0502020204030204" pitchFamily="34" charset="0"/>
                <a:ea typeface="Times New Roman" pitchFamily="39" charset="0"/>
                <a:cs typeface="Calibri"/>
              </a:rPr>
              <a:t>Choose from 2 CSUF logos above. Be sure to hold the shift key while resizing so the logo will not stretch out of proportion.  </a:t>
            </a:r>
          </a:p>
          <a:p>
            <a:endParaRPr lang="en-US" sz="4800" dirty="0">
              <a:latin typeface="Calibri" panose="020F0502020204030204" pitchFamily="34" charset="0"/>
              <a:ea typeface="Times New Roman" pitchFamily="39" charset="0"/>
              <a:cs typeface="Calibri"/>
            </a:endParaRPr>
          </a:p>
          <a:p>
            <a:pPr algn="ctr"/>
            <a:r>
              <a:rPr lang="en-US" sz="4800" b="1" dirty="0">
                <a:solidFill>
                  <a:prstClr val="black"/>
                </a:solidFill>
                <a:latin typeface="Calibri" panose="020F0502020204030204" pitchFamily="34" charset="0"/>
                <a:ea typeface="Times New Roman" pitchFamily="39" charset="0"/>
                <a:cs typeface="Calibri"/>
              </a:rPr>
              <a:t>Free Images</a:t>
            </a:r>
          </a:p>
          <a:p>
            <a:pPr algn="ctr"/>
            <a:endParaRPr lang="en-US" sz="2800" b="1" dirty="0">
              <a:solidFill>
                <a:prstClr val="black"/>
              </a:solidFill>
              <a:latin typeface="Calibri" panose="020F0502020204030204" pitchFamily="34" charset="0"/>
              <a:ea typeface="Times New Roman" pitchFamily="39" charset="0"/>
              <a:cs typeface="Calibri"/>
            </a:endParaRPr>
          </a:p>
          <a:p>
            <a:pPr algn="ctr"/>
            <a:endParaRPr lang="en-US" sz="2800" b="1" dirty="0">
              <a:solidFill>
                <a:prstClr val="black"/>
              </a:solidFill>
              <a:latin typeface="Calibri" panose="020F0502020204030204" pitchFamily="34" charset="0"/>
              <a:ea typeface="Times New Roman" pitchFamily="39" charset="0"/>
              <a:cs typeface="Calibri"/>
            </a:endParaRPr>
          </a:p>
          <a:p>
            <a:pPr algn="ctr"/>
            <a:endParaRPr lang="en-US" sz="2800" b="1" dirty="0">
              <a:solidFill>
                <a:prstClr val="black"/>
              </a:solidFill>
              <a:latin typeface="Calibri" panose="020F0502020204030204" pitchFamily="34" charset="0"/>
              <a:ea typeface="Times New Roman" pitchFamily="39" charset="0"/>
              <a:cs typeface="Calibri"/>
            </a:endParaRPr>
          </a:p>
          <a:p>
            <a:endParaRPr lang="en-US" sz="2800" dirty="0">
              <a:solidFill>
                <a:prstClr val="black"/>
              </a:solidFill>
              <a:latin typeface="Calibri" panose="020F0502020204030204" pitchFamily="34" charset="0"/>
              <a:ea typeface="Times New Roman" pitchFamily="39" charset="0"/>
              <a:cs typeface="Calibri"/>
            </a:endParaRPr>
          </a:p>
          <a:p>
            <a:endParaRPr lang="en-US" sz="2800" dirty="0">
              <a:solidFill>
                <a:prstClr val="black"/>
              </a:solidFill>
              <a:latin typeface="Calibri" panose="020F0502020204030204" pitchFamily="34" charset="0"/>
              <a:ea typeface="Times New Roman" pitchFamily="39" charset="0"/>
              <a:cs typeface="Calibri"/>
            </a:endParaRPr>
          </a:p>
          <a:p>
            <a:endParaRPr lang="en-US" sz="2800" dirty="0">
              <a:solidFill>
                <a:prstClr val="black"/>
              </a:solidFill>
              <a:latin typeface="Calibri" panose="020F0502020204030204" pitchFamily="34" charset="0"/>
              <a:ea typeface="Times New Roman" pitchFamily="39" charset="0"/>
              <a:cs typeface="Calibri"/>
            </a:endParaRPr>
          </a:p>
          <a:p>
            <a:endParaRPr lang="en-US" sz="2800" dirty="0">
              <a:solidFill>
                <a:prstClr val="black"/>
              </a:solidFill>
              <a:latin typeface="Calibri" panose="020F0502020204030204" pitchFamily="34" charset="0"/>
              <a:ea typeface="Times New Roman" pitchFamily="39" charset="0"/>
              <a:cs typeface="Calibri"/>
            </a:endParaRPr>
          </a:p>
          <a:p>
            <a:endParaRPr lang="en-US" sz="2800" dirty="0">
              <a:solidFill>
                <a:prstClr val="black"/>
              </a:solidFill>
              <a:latin typeface="Calibri" panose="020F0502020204030204" pitchFamily="34" charset="0"/>
              <a:ea typeface="Times New Roman" pitchFamily="39" charset="0"/>
              <a:cs typeface="Calibri"/>
            </a:endParaRPr>
          </a:p>
          <a:p>
            <a:endParaRPr lang="en-US" sz="2800" dirty="0">
              <a:solidFill>
                <a:prstClr val="black"/>
              </a:solidFill>
              <a:latin typeface="Calibri" panose="020F0502020204030204" pitchFamily="34" charset="0"/>
              <a:ea typeface="Times New Roman" pitchFamily="39" charset="0"/>
              <a:cs typeface="Calibri"/>
            </a:endParaRPr>
          </a:p>
          <a:p>
            <a:endParaRPr lang="en-US" sz="2800" dirty="0">
              <a:solidFill>
                <a:prstClr val="black"/>
              </a:solidFill>
              <a:latin typeface="Calibri" panose="020F0502020204030204" pitchFamily="34" charset="0"/>
              <a:ea typeface="Times New Roman" pitchFamily="39" charset="0"/>
              <a:cs typeface="Calibri"/>
            </a:endParaRPr>
          </a:p>
          <a:p>
            <a:endParaRPr lang="en-US" sz="2800" dirty="0">
              <a:solidFill>
                <a:prstClr val="black"/>
              </a:solidFill>
              <a:latin typeface="Calibri" panose="020F0502020204030204" pitchFamily="34" charset="0"/>
              <a:ea typeface="Times New Roman" pitchFamily="39" charset="0"/>
              <a:cs typeface="Calibri"/>
            </a:endParaRPr>
          </a:p>
          <a:p>
            <a:endParaRPr lang="en-US" sz="2800" dirty="0">
              <a:solidFill>
                <a:prstClr val="black"/>
              </a:solidFill>
              <a:latin typeface="Calibri" panose="020F0502020204030204" pitchFamily="34" charset="0"/>
              <a:ea typeface="Times New Roman" pitchFamily="39" charset="0"/>
              <a:cs typeface="Calibri"/>
            </a:endParaRPr>
          </a:p>
          <a:p>
            <a:endParaRPr lang="en-US" sz="2800" dirty="0">
              <a:solidFill>
                <a:prstClr val="black"/>
              </a:solidFill>
              <a:latin typeface="Calibri" panose="020F0502020204030204" pitchFamily="34" charset="0"/>
              <a:ea typeface="Times New Roman" pitchFamily="39" charset="0"/>
              <a:cs typeface="Calibri"/>
            </a:endParaRPr>
          </a:p>
          <a:p>
            <a:endParaRPr lang="en-US" sz="2800" dirty="0">
              <a:solidFill>
                <a:prstClr val="black"/>
              </a:solidFill>
              <a:latin typeface="Calibri" panose="020F0502020204030204" pitchFamily="34" charset="0"/>
              <a:ea typeface="Times New Roman" pitchFamily="39" charset="0"/>
              <a:cs typeface="Calibri"/>
            </a:endParaRPr>
          </a:p>
          <a:p>
            <a:endParaRPr lang="en-US" sz="2800" dirty="0">
              <a:solidFill>
                <a:prstClr val="black"/>
              </a:solidFill>
              <a:latin typeface="Calibri" panose="020F0502020204030204" pitchFamily="34" charset="0"/>
              <a:ea typeface="Times New Roman" pitchFamily="39" charset="0"/>
              <a:cs typeface="Calibri"/>
            </a:endParaRPr>
          </a:p>
          <a:p>
            <a:endParaRPr lang="en-US" sz="2800" dirty="0">
              <a:solidFill>
                <a:prstClr val="black"/>
              </a:solidFill>
              <a:latin typeface="Calibri" panose="020F0502020204030204" pitchFamily="34" charset="0"/>
              <a:ea typeface="Times New Roman" pitchFamily="39" charset="0"/>
              <a:cs typeface="Calibri"/>
            </a:endParaRPr>
          </a:p>
          <a:p>
            <a:endParaRPr lang="en-US" sz="2800" dirty="0">
              <a:solidFill>
                <a:prstClr val="black"/>
              </a:solidFill>
              <a:latin typeface="Calibri" panose="020F0502020204030204" pitchFamily="34" charset="0"/>
              <a:ea typeface="Times New Roman" pitchFamily="39" charset="0"/>
              <a:cs typeface="Calibri"/>
            </a:endParaRPr>
          </a:p>
          <a:p>
            <a:r>
              <a:rPr lang="en-US" sz="2800" dirty="0">
                <a:solidFill>
                  <a:prstClr val="black"/>
                </a:solidFill>
                <a:latin typeface="Calibri" panose="020F0502020204030204" pitchFamily="34" charset="0"/>
                <a:ea typeface="Times New Roman" pitchFamily="39" charset="0"/>
                <a:cs typeface="Calibri"/>
              </a:rPr>
              <a:t>Images capture readers’ attention!  Here are  some sources for free ones:</a:t>
            </a:r>
          </a:p>
          <a:p>
            <a:endParaRPr lang="en-US" sz="2800" dirty="0">
              <a:solidFill>
                <a:prstClr val="black"/>
              </a:solidFill>
              <a:latin typeface="Calibri" panose="020F0502020204030204" pitchFamily="34" charset="0"/>
              <a:ea typeface="Times New Roman" pitchFamily="39" charset="0"/>
              <a:cs typeface="Calibri"/>
            </a:endParaRPr>
          </a:p>
          <a:p>
            <a:pPr lvl="1">
              <a:spcAft>
                <a:spcPts val="1371"/>
              </a:spcAft>
            </a:pPr>
            <a:r>
              <a:rPr lang="en-US" sz="2800" u="sng" dirty="0">
                <a:hlinkClick r:id="rId2"/>
              </a:rPr>
              <a:t>https://unsplash.com</a:t>
            </a:r>
            <a:endParaRPr lang="en-US" sz="2800" dirty="0"/>
          </a:p>
          <a:p>
            <a:pPr lvl="1">
              <a:spcAft>
                <a:spcPts val="1371"/>
              </a:spcAft>
            </a:pPr>
            <a:r>
              <a:rPr lang="en-US" sz="2800" u="sng" dirty="0">
                <a:hlinkClick r:id="rId3"/>
              </a:rPr>
              <a:t>https://www.pexels.com</a:t>
            </a:r>
            <a:endParaRPr lang="en-US" sz="2800" dirty="0"/>
          </a:p>
          <a:p>
            <a:pPr lvl="1">
              <a:spcAft>
                <a:spcPts val="1371"/>
              </a:spcAft>
            </a:pPr>
            <a:r>
              <a:rPr lang="en-US" sz="2800" u="sng" dirty="0">
                <a:hlinkClick r:id="rId4"/>
              </a:rPr>
              <a:t>https://stocksnap.io</a:t>
            </a:r>
            <a:endParaRPr lang="en-US" sz="2800" dirty="0"/>
          </a:p>
          <a:p>
            <a:pPr lvl="1">
              <a:spcAft>
                <a:spcPts val="1371"/>
              </a:spcAft>
            </a:pPr>
            <a:r>
              <a:rPr lang="en-US" sz="2800" u="sng" dirty="0">
                <a:hlinkClick r:id="rId5"/>
              </a:rPr>
              <a:t>http://picography.co</a:t>
            </a:r>
            <a:endParaRPr lang="en-US" sz="2800" dirty="0"/>
          </a:p>
        </p:txBody>
      </p:sp>
      <p:graphicFrame>
        <p:nvGraphicFramePr>
          <p:cNvPr id="16" name="Diagram 15"/>
          <p:cNvGraphicFramePr/>
          <p:nvPr>
            <p:extLst>
              <p:ext uri="{D42A27DB-BD31-4B8C-83A1-F6EECF244321}">
                <p14:modId xmlns:p14="http://schemas.microsoft.com/office/powerpoint/2010/main" val="907595481"/>
              </p:ext>
            </p:extLst>
          </p:nvPr>
        </p:nvGraphicFramePr>
        <p:xfrm>
          <a:off x="22855903" y="16905329"/>
          <a:ext cx="8713847" cy="4319314"/>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graphicFrame>
        <p:nvGraphicFramePr>
          <p:cNvPr id="19" name="Content Placeholder 3"/>
          <p:cNvGraphicFramePr>
            <a:graphicFrameLocks/>
          </p:cNvGraphicFramePr>
          <p:nvPr>
            <p:extLst>
              <p:ext uri="{D42A27DB-BD31-4B8C-83A1-F6EECF244321}">
                <p14:modId xmlns:p14="http://schemas.microsoft.com/office/powerpoint/2010/main" val="1937345021"/>
              </p:ext>
            </p:extLst>
          </p:nvPr>
        </p:nvGraphicFramePr>
        <p:xfrm>
          <a:off x="22366958" y="7784437"/>
          <a:ext cx="9691738" cy="5870931"/>
        </p:xfrm>
        <a:graphic>
          <a:graphicData uri="http://schemas.openxmlformats.org/drawingml/2006/chart">
            <c:chart xmlns:c="http://schemas.openxmlformats.org/drawingml/2006/chart" xmlns:r="http://schemas.openxmlformats.org/officeDocument/2006/relationships" r:id="rId11"/>
          </a:graphicData>
        </a:graphic>
      </p:graphicFrame>
      <p:pic>
        <p:nvPicPr>
          <p:cNvPr id="25" name="Picture 24"/>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33377721" y="8944334"/>
            <a:ext cx="9575791" cy="6418395"/>
          </a:xfrm>
          <a:prstGeom prst="rect">
            <a:avLst/>
          </a:prstGeom>
        </p:spPr>
      </p:pic>
      <p:sp>
        <p:nvSpPr>
          <p:cNvPr id="26" name="TextBox 25"/>
          <p:cNvSpPr txBox="1"/>
          <p:nvPr/>
        </p:nvSpPr>
        <p:spPr>
          <a:xfrm>
            <a:off x="11611507" y="5237555"/>
            <a:ext cx="9774992" cy="16319683"/>
          </a:xfrm>
          <a:prstGeom prst="rect">
            <a:avLst/>
          </a:prstGeom>
          <a:noFill/>
        </p:spPr>
        <p:txBody>
          <a:bodyPr wrap="square" lIns="59713" tIns="29856" rIns="59713" bIns="29856" rtlCol="0">
            <a:spAutoFit/>
          </a:bodyPr>
          <a:lstStyle/>
          <a:p>
            <a:pPr lvl="0" algn="ctr"/>
            <a:r>
              <a:rPr lang="en-US" sz="4800" b="1" dirty="0">
                <a:solidFill>
                  <a:prstClr val="black"/>
                </a:solidFill>
                <a:ea typeface="Times New Roman" pitchFamily="39" charset="0"/>
                <a:cs typeface="Calibri"/>
              </a:rPr>
              <a:t>Changing the Layout</a:t>
            </a:r>
          </a:p>
          <a:p>
            <a:pPr lvl="0" algn="just"/>
            <a:endParaRPr lang="en-US" sz="2743" b="1" dirty="0">
              <a:solidFill>
                <a:prstClr val="black"/>
              </a:solidFill>
              <a:ea typeface="Times New Roman" pitchFamily="39" charset="0"/>
              <a:cs typeface="Calibri"/>
            </a:endParaRPr>
          </a:p>
          <a:p>
            <a:pPr algn="just"/>
            <a:r>
              <a:rPr lang="en-US" sz="2800" dirty="0">
                <a:cs typeface="Calibri"/>
              </a:rPr>
              <a:t>When changing the poster’s layout, do </a:t>
            </a:r>
            <a:r>
              <a:rPr lang="en-US" sz="2800" b="1" dirty="0">
                <a:cs typeface="Calibri"/>
              </a:rPr>
              <a:t>not</a:t>
            </a:r>
            <a:r>
              <a:rPr lang="en-US" sz="2800" dirty="0">
                <a:cs typeface="Calibri"/>
              </a:rPr>
              <a:t> click “Layout” like you do for a PowerPoint presentation. Instead, to add a new area for textual content, click </a:t>
            </a:r>
            <a:r>
              <a:rPr lang="en-US" sz="2800" b="1" dirty="0">
                <a:cs typeface="Calibri"/>
              </a:rPr>
              <a:t>Insert</a:t>
            </a:r>
            <a:r>
              <a:rPr lang="en-US" sz="2800" dirty="0">
                <a:cs typeface="Calibri"/>
              </a:rPr>
              <a:t> and then </a:t>
            </a:r>
            <a:r>
              <a:rPr lang="en-US" sz="2800" b="1" dirty="0">
                <a:cs typeface="Calibri"/>
              </a:rPr>
              <a:t>Text Box</a:t>
            </a:r>
            <a:r>
              <a:rPr lang="en-US" sz="2800" dirty="0">
                <a:cs typeface="Calibri"/>
              </a:rPr>
              <a:t>. Drag to resize the text boxes. The  height of each box will expand and contract as you add and remove text.  To make room for an image, you can either add blank line spaces in the middle of one large text box  (like we did  in the middle text box)  and drag the image where you want it, or  use a smaller text box (like on the right) and  place the image outside  the text box. </a:t>
            </a:r>
          </a:p>
          <a:p>
            <a:pPr algn="just"/>
            <a:r>
              <a:rPr lang="en-US" sz="2800" dirty="0">
                <a:cs typeface="Calibri"/>
              </a:rPr>
              <a:t>Click </a:t>
            </a:r>
            <a:r>
              <a:rPr lang="en-US" sz="2800" b="1" dirty="0">
                <a:cs typeface="Calibri"/>
              </a:rPr>
              <a:t>View</a:t>
            </a:r>
            <a:r>
              <a:rPr lang="en-US" sz="2800" dirty="0">
                <a:cs typeface="Calibri"/>
              </a:rPr>
              <a:t> and check </a:t>
            </a:r>
            <a:r>
              <a:rPr lang="en-US" sz="2800" b="1" dirty="0">
                <a:cs typeface="Calibri"/>
              </a:rPr>
              <a:t>Gridlines</a:t>
            </a:r>
            <a:r>
              <a:rPr lang="en-US" sz="2800" dirty="0">
                <a:cs typeface="Calibri"/>
              </a:rPr>
              <a:t> to see if text boxes are aligned in height.</a:t>
            </a:r>
          </a:p>
          <a:p>
            <a:pPr algn="just"/>
            <a:endParaRPr lang="en-US" sz="2743" dirty="0">
              <a:cs typeface="Calibri"/>
            </a:endParaRPr>
          </a:p>
          <a:p>
            <a:pPr algn="ctr"/>
            <a:r>
              <a:rPr lang="en-US" sz="4800" b="1" dirty="0">
                <a:solidFill>
                  <a:prstClr val="black"/>
                </a:solidFill>
                <a:latin typeface="Calibri" panose="020F0502020204030204" pitchFamily="34" charset="0"/>
                <a:ea typeface="Times New Roman" pitchFamily="39" charset="0"/>
                <a:cs typeface="Calibri"/>
              </a:rPr>
              <a:t>Title Tips</a:t>
            </a:r>
          </a:p>
          <a:p>
            <a:pPr lvl="0" algn="just"/>
            <a:endParaRPr lang="en-US" sz="2743" b="1" i="1" dirty="0">
              <a:solidFill>
                <a:prstClr val="black"/>
              </a:solidFill>
              <a:latin typeface="Calibri" panose="020F0502020204030204" pitchFamily="34" charset="0"/>
              <a:ea typeface="Times New Roman" pitchFamily="39" charset="0"/>
              <a:cs typeface="Calibri"/>
            </a:endParaRPr>
          </a:p>
          <a:p>
            <a:pPr lvl="0" algn="just"/>
            <a:r>
              <a:rPr lang="en-US" sz="2800" dirty="0">
                <a:solidFill>
                  <a:prstClr val="black"/>
                </a:solidFill>
                <a:latin typeface="Calibri" panose="020F0502020204030204" pitchFamily="34" charset="0"/>
              </a:rPr>
              <a:t>Use </a:t>
            </a:r>
            <a:r>
              <a:rPr lang="en-US" sz="2800" b="1" dirty="0">
                <a:solidFill>
                  <a:prstClr val="black"/>
                </a:solidFill>
                <a:latin typeface="Calibri" panose="020F0502020204030204" pitchFamily="34" charset="0"/>
              </a:rPr>
              <a:t>100-point font</a:t>
            </a:r>
            <a:r>
              <a:rPr lang="en-US" sz="2800" dirty="0">
                <a:solidFill>
                  <a:prstClr val="black"/>
                </a:solidFill>
                <a:latin typeface="Calibri" panose="020F0502020204030204" pitchFamily="34" charset="0"/>
              </a:rPr>
              <a:t> or larger for the  poster title and author(s).  </a:t>
            </a:r>
          </a:p>
          <a:p>
            <a:pPr lvl="0" algn="just"/>
            <a:endParaRPr lang="en-US" sz="2800" dirty="0">
              <a:solidFill>
                <a:prstClr val="black"/>
              </a:solidFill>
              <a:latin typeface="Calibri" panose="020F0502020204030204" pitchFamily="34" charset="0"/>
            </a:endParaRPr>
          </a:p>
          <a:p>
            <a:pPr lvl="0" algn="just"/>
            <a:r>
              <a:rPr lang="en-US" sz="2800" dirty="0">
                <a:solidFill>
                  <a:prstClr val="black"/>
                </a:solidFill>
                <a:latin typeface="Calibri" panose="020F0502020204030204" pitchFamily="34" charset="0"/>
              </a:rPr>
              <a:t>Use a mix of upper- and lower-case letters (Headline style) for your title like we did in this template. All caps are more difficult to read.</a:t>
            </a:r>
          </a:p>
          <a:p>
            <a:pPr algn="just"/>
            <a:endParaRPr lang="en-US" sz="2743" b="1" dirty="0">
              <a:latin typeface="Calibri" panose="020F0502020204030204" pitchFamily="34" charset="0"/>
              <a:ea typeface="Times New Roman" pitchFamily="39" charset="0"/>
              <a:cs typeface="Calibri"/>
            </a:endParaRPr>
          </a:p>
          <a:p>
            <a:pPr algn="ctr"/>
            <a:r>
              <a:rPr lang="en-US" sz="4800" b="1" dirty="0">
                <a:latin typeface="Calibri" panose="020F0502020204030204" pitchFamily="34" charset="0"/>
                <a:ea typeface="Times New Roman" pitchFamily="39" charset="0"/>
                <a:cs typeface="Calibri"/>
              </a:rPr>
              <a:t>Heading Tips</a:t>
            </a:r>
          </a:p>
          <a:p>
            <a:pPr algn="just"/>
            <a:endParaRPr lang="en-US" sz="2743" b="1" i="1" dirty="0">
              <a:latin typeface="Calibri" panose="020F0502020204030204" pitchFamily="34" charset="0"/>
              <a:ea typeface="Times New Roman" pitchFamily="39" charset="0"/>
              <a:cs typeface="Calibri"/>
            </a:endParaRPr>
          </a:p>
          <a:p>
            <a:pPr algn="just"/>
            <a:r>
              <a:rPr lang="en-US" sz="2800" dirty="0">
                <a:latin typeface="Calibri" panose="020F0502020204030204" pitchFamily="34" charset="0"/>
              </a:rPr>
              <a:t>Use </a:t>
            </a:r>
            <a:r>
              <a:rPr lang="en-US" sz="2800" b="1" dirty="0">
                <a:latin typeface="Calibri" panose="020F0502020204030204" pitchFamily="34" charset="0"/>
              </a:rPr>
              <a:t>36-point font </a:t>
            </a:r>
            <a:r>
              <a:rPr lang="en-US" sz="2800" dirty="0">
                <a:latin typeface="Calibri" panose="020F0502020204030204" pitchFamily="34" charset="0"/>
              </a:rPr>
              <a:t>or larger for headings.</a:t>
            </a:r>
          </a:p>
          <a:p>
            <a:pPr algn="just"/>
            <a:r>
              <a:rPr lang="en-US" sz="2800" dirty="0">
                <a:latin typeface="Calibri" panose="020F0502020204030204" pitchFamily="34" charset="0"/>
              </a:rPr>
              <a:t>Mix upper- and lower-case letters;  all caps are harder to read. </a:t>
            </a:r>
          </a:p>
          <a:p>
            <a:pPr algn="just"/>
            <a:endParaRPr lang="en-US" sz="2743" dirty="0">
              <a:latin typeface="Calibri" panose="020F0502020204030204" pitchFamily="34" charset="0"/>
            </a:endParaRPr>
          </a:p>
          <a:p>
            <a:pPr lvl="0" algn="ctr"/>
            <a:r>
              <a:rPr lang="en-US" sz="4800" b="1" dirty="0">
                <a:solidFill>
                  <a:prstClr val="black"/>
                </a:solidFill>
                <a:latin typeface="Calibri" panose="020F0502020204030204" pitchFamily="34" charset="0"/>
                <a:ea typeface="Times New Roman" pitchFamily="39" charset="0"/>
                <a:cs typeface="Calibri"/>
              </a:rPr>
              <a:t>Body Text Tips</a:t>
            </a:r>
          </a:p>
          <a:p>
            <a:pPr lvl="0" algn="just"/>
            <a:endParaRPr lang="en-US" sz="2743" b="1" dirty="0">
              <a:solidFill>
                <a:prstClr val="black"/>
              </a:solidFill>
              <a:latin typeface="Calibri" panose="020F0502020204030204" pitchFamily="34" charset="0"/>
              <a:ea typeface="Times New Roman" pitchFamily="39" charset="0"/>
              <a:cs typeface="Calibri"/>
            </a:endParaRPr>
          </a:p>
          <a:p>
            <a:pPr algn="just"/>
            <a:r>
              <a:rPr lang="en-US" sz="2800" dirty="0">
                <a:latin typeface="Calibri" panose="020F0502020204030204" pitchFamily="34" charset="0"/>
              </a:rPr>
              <a:t>Use </a:t>
            </a:r>
            <a:r>
              <a:rPr lang="en-US" sz="2800" b="1" dirty="0">
                <a:latin typeface="Calibri" panose="020F0502020204030204" pitchFamily="34" charset="0"/>
              </a:rPr>
              <a:t>28-point font</a:t>
            </a:r>
            <a:r>
              <a:rPr lang="en-US" sz="2800" dirty="0">
                <a:latin typeface="Calibri" panose="020F0502020204030204" pitchFamily="34" charset="0"/>
              </a:rPr>
              <a:t> or larger.</a:t>
            </a:r>
          </a:p>
          <a:p>
            <a:pPr algn="just"/>
            <a:endParaRPr lang="en-US" sz="2800" dirty="0">
              <a:latin typeface="Calibri" panose="020F0502020204030204" pitchFamily="34" charset="0"/>
            </a:endParaRPr>
          </a:p>
          <a:p>
            <a:pPr algn="just"/>
            <a:r>
              <a:rPr lang="en-US" sz="2800" dirty="0">
                <a:latin typeface="Calibri" panose="020F0502020204030204" pitchFamily="34" charset="0"/>
              </a:rPr>
              <a:t>Use a simple font: Calibri, Arial, Cambria, Times New Roman, etc..</a:t>
            </a:r>
          </a:p>
          <a:p>
            <a:pPr algn="just"/>
            <a:endParaRPr lang="en-US" sz="2800" dirty="0">
              <a:latin typeface="Calibri" panose="020F0502020204030204" pitchFamily="34" charset="0"/>
            </a:endParaRPr>
          </a:p>
          <a:p>
            <a:pPr algn="just"/>
            <a:r>
              <a:rPr lang="en-US" sz="2800" dirty="0">
                <a:latin typeface="Calibri" panose="020F0502020204030204" pitchFamily="34" charset="0"/>
              </a:rPr>
              <a:t>Want to tweak the space between lines of text (between headings and body, or in a bulleted list)? Click </a:t>
            </a:r>
            <a:r>
              <a:rPr lang="en-US" sz="2800" b="1" dirty="0">
                <a:latin typeface="Calibri" panose="020F0502020204030204" pitchFamily="34" charset="0"/>
              </a:rPr>
              <a:t>Home</a:t>
            </a:r>
            <a:r>
              <a:rPr lang="en-US" sz="2800" dirty="0">
                <a:latin typeface="Calibri" panose="020F0502020204030204" pitchFamily="34" charset="0"/>
              </a:rPr>
              <a:t>, then </a:t>
            </a:r>
            <a:r>
              <a:rPr lang="en-US" sz="2800" b="1" dirty="0">
                <a:latin typeface="Calibri" panose="020F0502020204030204" pitchFamily="34" charset="0"/>
              </a:rPr>
              <a:t>Paragraph</a:t>
            </a:r>
            <a:r>
              <a:rPr lang="en-US" sz="2800" dirty="0">
                <a:latin typeface="Calibri" panose="020F0502020204030204" pitchFamily="34" charset="0"/>
              </a:rPr>
              <a:t>, then modify the </a:t>
            </a:r>
            <a:r>
              <a:rPr lang="en-US" sz="2800" b="1" dirty="0">
                <a:latin typeface="Calibri" panose="020F0502020204030204" pitchFamily="34" charset="0"/>
              </a:rPr>
              <a:t>Spacing</a:t>
            </a:r>
            <a:r>
              <a:rPr lang="en-US" sz="2800" dirty="0">
                <a:latin typeface="Calibri" panose="020F0502020204030204" pitchFamily="34" charset="0"/>
              </a:rPr>
              <a:t> </a:t>
            </a:r>
            <a:r>
              <a:rPr lang="en-US" sz="2800" b="1" dirty="0">
                <a:latin typeface="Calibri" panose="020F0502020204030204" pitchFamily="34" charset="0"/>
              </a:rPr>
              <a:t>Before</a:t>
            </a:r>
            <a:r>
              <a:rPr lang="en-US" sz="2800" dirty="0">
                <a:latin typeface="Calibri" panose="020F0502020204030204" pitchFamily="34" charset="0"/>
              </a:rPr>
              <a:t> or </a:t>
            </a:r>
            <a:r>
              <a:rPr lang="en-US" sz="2800" b="1" dirty="0">
                <a:latin typeface="Calibri" panose="020F0502020204030204" pitchFamily="34" charset="0"/>
              </a:rPr>
              <a:t>After</a:t>
            </a:r>
            <a:r>
              <a:rPr lang="en-US" sz="2800" dirty="0">
                <a:latin typeface="Calibri" panose="020F0502020204030204" pitchFamily="34" charset="0"/>
              </a:rPr>
              <a:t> specific lines of text.</a:t>
            </a:r>
          </a:p>
        </p:txBody>
      </p:sp>
      <p:pic>
        <p:nvPicPr>
          <p:cNvPr id="27" name="Picture 26"/>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38601436" y="1569980"/>
            <a:ext cx="4113410" cy="2488050"/>
          </a:xfrm>
          <a:prstGeom prst="rect">
            <a:avLst/>
          </a:prstGeom>
        </p:spPr>
      </p:pic>
      <p:pic>
        <p:nvPicPr>
          <p:cNvPr id="22" name="Picture 21">
            <a:extLst>
              <a:ext uri="{FF2B5EF4-FFF2-40B4-BE49-F238E27FC236}">
                <a16:creationId xmlns:a16="http://schemas.microsoft.com/office/drawing/2014/main" id="{2B9251C2-92AD-4979-819D-9D8EA476E518}"/>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172969" y="11834"/>
            <a:ext cx="10104353" cy="4692695"/>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967</TotalTime>
  <Words>662</Words>
  <Application>Microsoft Office PowerPoint</Application>
  <PresentationFormat>Custom</PresentationFormat>
  <Paragraphs>107</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CSU Fullerton</dc:creator>
  <cp:lastModifiedBy>Lisa Lopez</cp:lastModifiedBy>
  <cp:revision>37</cp:revision>
  <dcterms:created xsi:type="dcterms:W3CDTF">2012-04-09T22:51:13Z</dcterms:created>
  <dcterms:modified xsi:type="dcterms:W3CDTF">2022-03-30T21:33:25Z</dcterms:modified>
</cp:coreProperties>
</file>