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6858000" cy="9144000"/>
  <p:defaultTextStyle>
    <a:defPPr>
      <a:defRPr lang="en-US"/>
    </a:defPPr>
    <a:lvl1pPr marL="0" algn="l" defTabSz="1765625" rtl="0" eaLnBrk="1" latinLnBrk="0" hangingPunct="1">
      <a:defRPr sz="6971" kern="1200">
        <a:solidFill>
          <a:schemeClr val="tx1"/>
        </a:solidFill>
        <a:latin typeface="+mn-lt"/>
        <a:ea typeface="+mn-ea"/>
        <a:cs typeface="+mn-cs"/>
      </a:defRPr>
    </a:lvl1pPr>
    <a:lvl2pPr marL="1765625" algn="l" defTabSz="1765625" rtl="0" eaLnBrk="1" latinLnBrk="0" hangingPunct="1">
      <a:defRPr sz="6971" kern="1200">
        <a:solidFill>
          <a:schemeClr val="tx1"/>
        </a:solidFill>
        <a:latin typeface="+mn-lt"/>
        <a:ea typeface="+mn-ea"/>
        <a:cs typeface="+mn-cs"/>
      </a:defRPr>
    </a:lvl2pPr>
    <a:lvl3pPr marL="3531251" algn="l" defTabSz="1765625" rtl="0" eaLnBrk="1" latinLnBrk="0" hangingPunct="1">
      <a:defRPr sz="6971" kern="1200">
        <a:solidFill>
          <a:schemeClr val="tx1"/>
        </a:solidFill>
        <a:latin typeface="+mn-lt"/>
        <a:ea typeface="+mn-ea"/>
        <a:cs typeface="+mn-cs"/>
      </a:defRPr>
    </a:lvl3pPr>
    <a:lvl4pPr marL="5296876" algn="l" defTabSz="1765625" rtl="0" eaLnBrk="1" latinLnBrk="0" hangingPunct="1">
      <a:defRPr sz="6971" kern="1200">
        <a:solidFill>
          <a:schemeClr val="tx1"/>
        </a:solidFill>
        <a:latin typeface="+mn-lt"/>
        <a:ea typeface="+mn-ea"/>
        <a:cs typeface="+mn-cs"/>
      </a:defRPr>
    </a:lvl4pPr>
    <a:lvl5pPr marL="7062501" algn="l" defTabSz="1765625" rtl="0" eaLnBrk="1" latinLnBrk="0" hangingPunct="1">
      <a:defRPr sz="6971" kern="1200">
        <a:solidFill>
          <a:schemeClr val="tx1"/>
        </a:solidFill>
        <a:latin typeface="+mn-lt"/>
        <a:ea typeface="+mn-ea"/>
        <a:cs typeface="+mn-cs"/>
      </a:defRPr>
    </a:lvl5pPr>
    <a:lvl6pPr marL="8828127" algn="l" defTabSz="1765625" rtl="0" eaLnBrk="1" latinLnBrk="0" hangingPunct="1">
      <a:defRPr sz="6971" kern="1200">
        <a:solidFill>
          <a:schemeClr val="tx1"/>
        </a:solidFill>
        <a:latin typeface="+mn-lt"/>
        <a:ea typeface="+mn-ea"/>
        <a:cs typeface="+mn-cs"/>
      </a:defRPr>
    </a:lvl6pPr>
    <a:lvl7pPr marL="10593753" algn="l" defTabSz="1765625" rtl="0" eaLnBrk="1" latinLnBrk="0" hangingPunct="1">
      <a:defRPr sz="6971" kern="1200">
        <a:solidFill>
          <a:schemeClr val="tx1"/>
        </a:solidFill>
        <a:latin typeface="+mn-lt"/>
        <a:ea typeface="+mn-ea"/>
        <a:cs typeface="+mn-cs"/>
      </a:defRPr>
    </a:lvl7pPr>
    <a:lvl8pPr marL="12359377" algn="l" defTabSz="1765625" rtl="0" eaLnBrk="1" latinLnBrk="0" hangingPunct="1">
      <a:defRPr sz="6971" kern="1200">
        <a:solidFill>
          <a:schemeClr val="tx1"/>
        </a:solidFill>
        <a:latin typeface="+mn-lt"/>
        <a:ea typeface="+mn-ea"/>
        <a:cs typeface="+mn-cs"/>
      </a:defRPr>
    </a:lvl8pPr>
    <a:lvl9pPr marL="14125003" algn="l" defTabSz="1765625" rtl="0" eaLnBrk="1" latinLnBrk="0" hangingPunct="1">
      <a:defRPr sz="69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napToGrid="0" showGuides="1">
      <p:cViewPr varScale="1">
        <p:scale>
          <a:sx n="30" d="100"/>
          <a:sy n="30" d="100"/>
        </p:scale>
        <p:origin x="174" y="192"/>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c:v>
                </c:pt>
                <c:pt idx="1">
                  <c:v>3</c:v>
                </c:pt>
                <c:pt idx="2">
                  <c:v>14</c:v>
                </c:pt>
                <c:pt idx="3">
                  <c:v>7</c:v>
                </c:pt>
                <c:pt idx="4">
                  <c:v>4</c:v>
                </c:pt>
                <c:pt idx="5">
                  <c:v>99</c:v>
                </c:pt>
                <c:pt idx="6">
                  <c:v>40</c:v>
                </c:pt>
                <c:pt idx="7">
                  <c:v>1</c:v>
                </c:pt>
                <c:pt idx="8">
                  <c:v>2</c:v>
                </c:pt>
              </c:numCache>
            </c:numRef>
          </c:val>
          <c:extLst>
            <c:ext xmlns:c16="http://schemas.microsoft.com/office/drawing/2014/chart" uri="{C3380CC4-5D6E-409C-BE32-E72D297353CC}">
              <c16:uniqueId val="{00000000-BDA6-4EFF-97B7-9433D21A1032}"/>
            </c:ext>
          </c:extLst>
        </c:ser>
        <c:dLbls>
          <c:showLegendKey val="0"/>
          <c:showVal val="0"/>
          <c:showCatName val="0"/>
          <c:showSerName val="0"/>
          <c:showPercent val="0"/>
          <c:showBubbleSize val="0"/>
        </c:dLbls>
        <c:gapWidth val="150"/>
        <c:axId val="2121941416"/>
        <c:axId val="2118189752"/>
      </c:barChart>
      <c:catAx>
        <c:axId val="2121941416"/>
        <c:scaling>
          <c:orientation val="minMax"/>
        </c:scaling>
        <c:delete val="0"/>
        <c:axPos val="b"/>
        <c:numFmt formatCode="General" sourceLinked="0"/>
        <c:majorTickMark val="out"/>
        <c:minorTickMark val="none"/>
        <c:tickLblPos val="nextTo"/>
        <c:crossAx val="2118189752"/>
        <c:crosses val="autoZero"/>
        <c:auto val="1"/>
        <c:lblAlgn val="ctr"/>
        <c:lblOffset val="100"/>
        <c:noMultiLvlLbl val="0"/>
      </c:catAx>
      <c:valAx>
        <c:axId val="2118189752"/>
        <c:scaling>
          <c:orientation val="minMax"/>
        </c:scaling>
        <c:delete val="0"/>
        <c:axPos val="l"/>
        <c:majorGridlines/>
        <c:numFmt formatCode="General" sourceLinked="1"/>
        <c:majorTickMark val="out"/>
        <c:minorTickMark val="none"/>
        <c:tickLblPos val="nextTo"/>
        <c:crossAx val="2121941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a:t>Insert SmartArt</a:t>
          </a:r>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a:t>Processes</a:t>
          </a:r>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a:t>Type Your Text</a:t>
          </a:r>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a:t>Text areas are already set up</a:t>
          </a:r>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a:t>Change Colors</a:t>
          </a:r>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a:t> Use a preset color scheme</a:t>
          </a:r>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a:t>Hierarchies</a:t>
          </a:r>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a:t>Relationships</a:t>
          </a:r>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a:t> Or right-click &amp; change Shape Fill</a:t>
          </a:r>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pt>
    <dgm:pt modelId="{C59ADD0E-A8FA-4B11-8052-1BE8787E46B3}" type="pres">
      <dgm:prSet presAssocID="{7D9EF975-511F-49CB-83D7-034D0DD0B681}" presName="childShp" presStyleLbl="bgAccFollowNode1" presStyleIdx="0" presStyleCnt="3">
        <dgm:presLayoutVars>
          <dgm:bulletEnabled val="1"/>
        </dgm:presLayoutVars>
      </dgm:prSet>
      <dgm:spPr/>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pt>
    <dgm:pt modelId="{428854DD-4558-4CE7-8DFC-1384B21CF925}" type="pres">
      <dgm:prSet presAssocID="{C65051E0-8E96-46EA-9B6A-01528A951CA4}" presName="childShp" presStyleLbl="bgAccFollowNode1" presStyleIdx="1" presStyleCnt="3">
        <dgm:presLayoutVars>
          <dgm:bulletEnabled val="1"/>
        </dgm:presLayoutVars>
      </dgm:prSet>
      <dgm:spPr/>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pt>
    <dgm:pt modelId="{04FFBF64-3F44-42D7-9A4A-A6E955968CAE}" type="pres">
      <dgm:prSet presAssocID="{AA9017A1-4CBD-49C4-95F7-5E4F8D04A85D}" presName="childShp" presStyleLbl="bgAccFollowNode1" presStyleIdx="2" presStyleCnt="3">
        <dgm:presLayoutVars>
          <dgm:bulletEnabled val="1"/>
        </dgm:presLayoutVars>
      </dgm:prSet>
      <dgm:spPr/>
    </dgm:pt>
  </dgm:ptLst>
  <dgm:cxnLst>
    <dgm:cxn modelId="{CF96EF00-9B36-4C5F-91A3-A3149EE12E07}" srcId="{AA9017A1-4CBD-49C4-95F7-5E4F8D04A85D}" destId="{EA639F30-F9F6-4E0D-AA11-8DC5FB1FC52A}" srcOrd="0" destOrd="0" parTransId="{D132B4F8-2E02-4307-84A9-F63B008D2A9D}" sibTransId="{065491D5-9B7F-449B-8534-B2FF65558054}"/>
    <dgm:cxn modelId="{0DA1B702-84CB-47FB-9EEF-79BCB5E62A8B}" srcId="{7D9EF975-511F-49CB-83D7-034D0DD0B681}" destId="{17BD9A47-672F-4BFD-BEC9-3B2DDF33161C}" srcOrd="2" destOrd="0" parTransId="{17AC35D6-05F6-4394-9ACE-D9FC520E376E}" sibTransId="{EFED5177-A6A6-4CA9-992E-10198F646198}"/>
    <dgm:cxn modelId="{D24A8C08-FE5F-4DFD-9D48-33BAC5A0C99F}" srcId="{83F226F8-E36E-449D-B533-1A7D87C28C69}" destId="{AA9017A1-4CBD-49C4-95F7-5E4F8D04A85D}" srcOrd="2" destOrd="0" parTransId="{58CFFFED-3EA7-4215-96EE-AAB4F2BDEDD1}" sibTransId="{12D45722-B48B-4DA9-B18D-1955BED66BB4}"/>
    <dgm:cxn modelId="{6B0DE226-9C7F-A240-A7CE-826B1098D9EB}" type="presOf" srcId="{E773A900-D277-4874-8863-58D99F849787}" destId="{C59ADD0E-A8FA-4B11-8052-1BE8787E46B3}"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019C7662-824D-214D-8FCF-901B19C35DF0}" type="presOf" srcId="{83F226F8-E36E-449D-B533-1A7D87C28C69}" destId="{602E017F-2DC7-4B15-923E-7AF0B58A84A2}" srcOrd="0" destOrd="0" presId="urn:microsoft.com/office/officeart/2005/8/layout/vList6"/>
    <dgm:cxn modelId="{59F6D343-AF06-FD49-9CF3-8F74AE17603F}" type="presOf" srcId="{04861ED6-6233-4AF6-BC4E-D414C454583B}" destId="{428854DD-4558-4CE7-8DFC-1384B21CF925}" srcOrd="0" destOrd="0" presId="urn:microsoft.com/office/officeart/2005/8/layout/vList6"/>
    <dgm:cxn modelId="{5CC89D45-A3FA-7F49-A506-5DA8ADEDCDFC}" type="presOf" srcId="{EA639F30-F9F6-4E0D-AA11-8DC5FB1FC52A}" destId="{04FFBF64-3F44-42D7-9A4A-A6E955968CAE}" srcOrd="0" destOrd="0" presId="urn:microsoft.com/office/officeart/2005/8/layout/vList6"/>
    <dgm:cxn modelId="{CCA4D36C-FDBE-5C4D-ADFB-9397538E9344}" type="presOf" srcId="{AA079224-7D82-40C5-BC8A-4E8D37B30281}" destId="{04FFBF64-3F44-42D7-9A4A-A6E955968CAE}"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761F5151-3ACC-4743-B7D8-605773042165}" type="presOf" srcId="{C3CBFBAF-2301-4925-BBFD-BC17FB0F28EA}" destId="{C59ADD0E-A8FA-4B11-8052-1BE8787E46B3}" srcOrd="0" destOrd="1" presId="urn:microsoft.com/office/officeart/2005/8/layout/vList6"/>
    <dgm:cxn modelId="{1FB6F678-E2AC-7145-9C86-5902EDD62D55}" type="presOf" srcId="{AA9017A1-4CBD-49C4-95F7-5E4F8D04A85D}" destId="{36D9BB4A-5F9F-4D22-9CCC-CEE6D4829A6B}" srcOrd="0" destOrd="0" presId="urn:microsoft.com/office/officeart/2005/8/layout/vList6"/>
    <dgm:cxn modelId="{ACC57684-C51D-3F46-A6D5-C0DFBDC32FB4}" type="presOf" srcId="{C65051E0-8E96-46EA-9B6A-01528A951CA4}" destId="{D48B4A4C-14E3-40A7-A46E-2DF1C54F3FF1}" srcOrd="0" destOrd="0" presId="urn:microsoft.com/office/officeart/2005/8/layout/vList6"/>
    <dgm:cxn modelId="{B524E4A4-EE21-E348-9FE3-AB3F7552D31F}"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AC0BF7AD-B471-4EFC-ABF4-2B0184BA9BDC}" srcId="{83F226F8-E36E-449D-B533-1A7D87C28C69}" destId="{C65051E0-8E96-46EA-9B6A-01528A951CA4}" srcOrd="1" destOrd="0" parTransId="{4902E303-7D31-4199-8ED5-4880D07F0E46}" sibTransId="{25B4661A-AC4D-491C-B171-0D22D95DA60E}"/>
    <dgm:cxn modelId="{FAA37BAF-E0CB-7D46-8184-CF85BB813510}" type="presOf" srcId="{7D9EF975-511F-49CB-83D7-034D0DD0B681}" destId="{50BBF47A-20CF-4D27-8D0C-1F02C06EF581}"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8CF683DA-F056-134E-98CE-6BBE3020F44D}" type="presOf" srcId="{17BD9A47-672F-4BFD-BEC9-3B2DDF33161C}" destId="{C59ADD0E-A8FA-4B11-8052-1BE8787E46B3}" srcOrd="0" destOrd="2"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218614E7-7F5F-46BC-92DD-A5A3022CE422}" srcId="{C65051E0-8E96-46EA-9B6A-01528A951CA4}" destId="{7FF37380-929C-4E3E-B78D-6A542EBBD8D7}" srcOrd="1" destOrd="0" parTransId="{1C4E97B9-8CC4-4CC9-BE30-1E7A581D0998}" sibTransId="{E3DF89C9-7128-47DD-96DB-8FD4F8436BC0}"/>
    <dgm:cxn modelId="{5A843B9E-3CA2-B641-AC7B-83B242FA21F4}" type="presParOf" srcId="{602E017F-2DC7-4B15-923E-7AF0B58A84A2}" destId="{D39E233D-3563-491A-BBE8-A56CBCE9356C}" srcOrd="0" destOrd="0" presId="urn:microsoft.com/office/officeart/2005/8/layout/vList6"/>
    <dgm:cxn modelId="{053D0A6D-18B6-044F-8120-BB6E378D1A6F}" type="presParOf" srcId="{D39E233D-3563-491A-BBE8-A56CBCE9356C}" destId="{50BBF47A-20CF-4D27-8D0C-1F02C06EF581}" srcOrd="0" destOrd="0" presId="urn:microsoft.com/office/officeart/2005/8/layout/vList6"/>
    <dgm:cxn modelId="{807EB754-B5CF-EE45-936B-54756B7464D8}" type="presParOf" srcId="{D39E233D-3563-491A-BBE8-A56CBCE9356C}" destId="{C59ADD0E-A8FA-4B11-8052-1BE8787E46B3}" srcOrd="1" destOrd="0" presId="urn:microsoft.com/office/officeart/2005/8/layout/vList6"/>
    <dgm:cxn modelId="{2C87839B-5328-854C-86F8-2DBDC92A9B6D}" type="presParOf" srcId="{602E017F-2DC7-4B15-923E-7AF0B58A84A2}" destId="{5AF299DB-2132-487A-9E10-D98FE8E1763C}" srcOrd="1" destOrd="0" presId="urn:microsoft.com/office/officeart/2005/8/layout/vList6"/>
    <dgm:cxn modelId="{9C7A83E7-A3FF-2942-9931-43AFF2E008B9}" type="presParOf" srcId="{602E017F-2DC7-4B15-923E-7AF0B58A84A2}" destId="{01BE5A3D-3038-4D40-84E6-2ACCDA109179}" srcOrd="2" destOrd="0" presId="urn:microsoft.com/office/officeart/2005/8/layout/vList6"/>
    <dgm:cxn modelId="{62D161B1-D024-4C46-9557-A56423A4F417}" type="presParOf" srcId="{01BE5A3D-3038-4D40-84E6-2ACCDA109179}" destId="{D48B4A4C-14E3-40A7-A46E-2DF1C54F3FF1}" srcOrd="0" destOrd="0" presId="urn:microsoft.com/office/officeart/2005/8/layout/vList6"/>
    <dgm:cxn modelId="{37168FD0-A6AE-2048-AFC0-3234A7BF3C6C}" type="presParOf" srcId="{01BE5A3D-3038-4D40-84E6-2ACCDA109179}" destId="{428854DD-4558-4CE7-8DFC-1384B21CF925}" srcOrd="1" destOrd="0" presId="urn:microsoft.com/office/officeart/2005/8/layout/vList6"/>
    <dgm:cxn modelId="{0CEFCBD9-362D-3244-B0A2-166281EFA3F2}" type="presParOf" srcId="{602E017F-2DC7-4B15-923E-7AF0B58A84A2}" destId="{C86DE1E9-9623-40B2-BA1D-26A8DE404280}" srcOrd="3" destOrd="0" presId="urn:microsoft.com/office/officeart/2005/8/layout/vList6"/>
    <dgm:cxn modelId="{7100C202-A701-C547-84BC-7915BFB6071E}" type="presParOf" srcId="{602E017F-2DC7-4B15-923E-7AF0B58A84A2}" destId="{3088FC37-4AEC-4CDA-9BF2-DA9A170DE8AB}" srcOrd="4" destOrd="0" presId="urn:microsoft.com/office/officeart/2005/8/layout/vList6"/>
    <dgm:cxn modelId="{CB335BF0-6649-3F4F-AF3B-916AA7911841}" type="presParOf" srcId="{3088FC37-4AEC-4CDA-9BF2-DA9A170DE8AB}" destId="{36D9BB4A-5F9F-4D22-9CCC-CEE6D4829A6B}" srcOrd="0" destOrd="0" presId="urn:microsoft.com/office/officeart/2005/8/layout/vList6"/>
    <dgm:cxn modelId="{9A1318A3-C79E-6E44-A36D-B81656E28DA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485538" y="0"/>
          <a:ext cx="5228308" cy="134978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Processes</a:t>
          </a:r>
        </a:p>
        <a:p>
          <a:pPr marL="114300" lvl="1" indent="-114300" algn="l" defTabSz="622300">
            <a:lnSpc>
              <a:spcPct val="90000"/>
            </a:lnSpc>
            <a:spcBef>
              <a:spcPct val="0"/>
            </a:spcBef>
            <a:spcAft>
              <a:spcPct val="15000"/>
            </a:spcAft>
            <a:buChar char="•"/>
          </a:pPr>
          <a:r>
            <a:rPr lang="en-US" sz="1400" kern="1200" dirty="0"/>
            <a:t>Hierarchies</a:t>
          </a:r>
        </a:p>
        <a:p>
          <a:pPr marL="114300" lvl="1" indent="-114300" algn="l" defTabSz="622300">
            <a:lnSpc>
              <a:spcPct val="90000"/>
            </a:lnSpc>
            <a:spcBef>
              <a:spcPct val="0"/>
            </a:spcBef>
            <a:spcAft>
              <a:spcPct val="15000"/>
            </a:spcAft>
            <a:buChar char="•"/>
          </a:pPr>
          <a:r>
            <a:rPr lang="en-US" sz="1400" kern="1200" dirty="0"/>
            <a:t>Relationships</a:t>
          </a:r>
        </a:p>
      </dsp:txBody>
      <dsp:txXfrm>
        <a:off x="3485538" y="168723"/>
        <a:ext cx="4722139" cy="1012339"/>
      </dsp:txXfrm>
    </dsp:sp>
    <dsp:sp modelId="{50BBF47A-20CF-4D27-8D0C-1F02C06EF581}">
      <dsp:nvSpPr>
        <dsp:cNvPr id="0" name=""/>
        <dsp:cNvSpPr/>
      </dsp:nvSpPr>
      <dsp:spPr>
        <a:xfrm>
          <a:off x="0" y="0"/>
          <a:ext cx="3485538" cy="13497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Insert SmartArt</a:t>
          </a:r>
        </a:p>
      </dsp:txBody>
      <dsp:txXfrm>
        <a:off x="65891" y="65891"/>
        <a:ext cx="3353756" cy="1218003"/>
      </dsp:txXfrm>
    </dsp:sp>
    <dsp:sp modelId="{428854DD-4558-4CE7-8DFC-1384B21CF925}">
      <dsp:nvSpPr>
        <dsp:cNvPr id="0" name=""/>
        <dsp:cNvSpPr/>
      </dsp:nvSpPr>
      <dsp:spPr>
        <a:xfrm>
          <a:off x="3485538" y="1484764"/>
          <a:ext cx="5228308" cy="1349785"/>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Text areas are already set up</a:t>
          </a:r>
        </a:p>
        <a:p>
          <a:pPr marL="114300" lvl="1" indent="-114300" algn="l" defTabSz="622300">
            <a:lnSpc>
              <a:spcPct val="90000"/>
            </a:lnSpc>
            <a:spcBef>
              <a:spcPct val="0"/>
            </a:spcBef>
            <a:spcAft>
              <a:spcPct val="15000"/>
            </a:spcAft>
            <a:buChar char="•"/>
          </a:pPr>
          <a:endParaRPr lang="en-US" sz="1400" kern="1200" dirty="0"/>
        </a:p>
      </dsp:txBody>
      <dsp:txXfrm>
        <a:off x="3485538" y="1653487"/>
        <a:ext cx="4722139" cy="1012339"/>
      </dsp:txXfrm>
    </dsp:sp>
    <dsp:sp modelId="{D48B4A4C-14E3-40A7-A46E-2DF1C54F3FF1}">
      <dsp:nvSpPr>
        <dsp:cNvPr id="0" name=""/>
        <dsp:cNvSpPr/>
      </dsp:nvSpPr>
      <dsp:spPr>
        <a:xfrm>
          <a:off x="0" y="1484764"/>
          <a:ext cx="3485538" cy="13497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Type Your Text</a:t>
          </a:r>
        </a:p>
      </dsp:txBody>
      <dsp:txXfrm>
        <a:off x="65891" y="1550655"/>
        <a:ext cx="3353756" cy="1218003"/>
      </dsp:txXfrm>
    </dsp:sp>
    <dsp:sp modelId="{04FFBF64-3F44-42D7-9A4A-A6E955968CAE}">
      <dsp:nvSpPr>
        <dsp:cNvPr id="0" name=""/>
        <dsp:cNvSpPr/>
      </dsp:nvSpPr>
      <dsp:spPr>
        <a:xfrm>
          <a:off x="3485538" y="2969528"/>
          <a:ext cx="5228308" cy="1349785"/>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Use a preset color scheme</a:t>
          </a:r>
        </a:p>
        <a:p>
          <a:pPr marL="114300" lvl="1" indent="-114300" algn="l" defTabSz="622300">
            <a:lnSpc>
              <a:spcPct val="90000"/>
            </a:lnSpc>
            <a:spcBef>
              <a:spcPct val="0"/>
            </a:spcBef>
            <a:spcAft>
              <a:spcPct val="15000"/>
            </a:spcAft>
            <a:buChar char="•"/>
          </a:pPr>
          <a:r>
            <a:rPr lang="en-US" sz="1400" kern="1200" dirty="0"/>
            <a:t> Or right-click &amp; change Shape Fill</a:t>
          </a:r>
        </a:p>
      </dsp:txBody>
      <dsp:txXfrm>
        <a:off x="3485538" y="3138251"/>
        <a:ext cx="4722139" cy="1012339"/>
      </dsp:txXfrm>
    </dsp:sp>
    <dsp:sp modelId="{36D9BB4A-5F9F-4D22-9CCC-CEE6D4829A6B}">
      <dsp:nvSpPr>
        <dsp:cNvPr id="0" name=""/>
        <dsp:cNvSpPr/>
      </dsp:nvSpPr>
      <dsp:spPr>
        <a:xfrm>
          <a:off x="0" y="2969528"/>
          <a:ext cx="3485538" cy="13497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Change Colors</a:t>
          </a:r>
        </a:p>
      </dsp:txBody>
      <dsp:txXfrm>
        <a:off x="65891" y="3035419"/>
        <a:ext cx="3353756" cy="12180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4"/>
            <a:ext cx="37307520" cy="4704081"/>
          </a:xfrm>
        </p:spPr>
        <p:txBody>
          <a:bodyPr/>
          <a:lstStyle/>
          <a:p>
            <a:r>
              <a:rPr lang="en-US"/>
              <a:t>Click to edit Master title style</a:t>
            </a:r>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765779" indent="0" algn="ctr">
              <a:buNone/>
              <a:defRPr>
                <a:solidFill>
                  <a:schemeClr val="tx1">
                    <a:tint val="75000"/>
                  </a:schemeClr>
                </a:solidFill>
              </a:defRPr>
            </a:lvl2pPr>
            <a:lvl3pPr marL="3531560" indent="0" algn="ctr">
              <a:buNone/>
              <a:defRPr>
                <a:solidFill>
                  <a:schemeClr val="tx1">
                    <a:tint val="75000"/>
                  </a:schemeClr>
                </a:solidFill>
              </a:defRPr>
            </a:lvl3pPr>
            <a:lvl4pPr marL="5297339" indent="0" algn="ctr">
              <a:buNone/>
              <a:defRPr>
                <a:solidFill>
                  <a:schemeClr val="tx1">
                    <a:tint val="75000"/>
                  </a:schemeClr>
                </a:solidFill>
              </a:defRPr>
            </a:lvl4pPr>
            <a:lvl5pPr marL="7063119" indent="0" algn="ctr">
              <a:buNone/>
              <a:defRPr>
                <a:solidFill>
                  <a:schemeClr val="tx1">
                    <a:tint val="75000"/>
                  </a:schemeClr>
                </a:solidFill>
              </a:defRPr>
            </a:lvl5pPr>
            <a:lvl6pPr marL="8828899" indent="0" algn="ctr">
              <a:buNone/>
              <a:defRPr>
                <a:solidFill>
                  <a:schemeClr val="tx1">
                    <a:tint val="75000"/>
                  </a:schemeClr>
                </a:solidFill>
              </a:defRPr>
            </a:lvl6pPr>
            <a:lvl7pPr marL="10594680" indent="0" algn="ctr">
              <a:buNone/>
              <a:defRPr>
                <a:solidFill>
                  <a:schemeClr val="tx1">
                    <a:tint val="75000"/>
                  </a:schemeClr>
                </a:solidFill>
              </a:defRPr>
            </a:lvl7pPr>
            <a:lvl8pPr marL="12360459" indent="0" algn="ctr">
              <a:buNone/>
              <a:defRPr>
                <a:solidFill>
                  <a:schemeClr val="tx1">
                    <a:tint val="75000"/>
                  </a:schemeClr>
                </a:solidFill>
              </a:defRPr>
            </a:lvl8pPr>
            <a:lvl9pPr marL="1412623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4216402"/>
            <a:ext cx="55298343"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72" y="4216402"/>
            <a:ext cx="16517873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2"/>
            <a:ext cx="37307520" cy="4358640"/>
          </a:xfrm>
        </p:spPr>
        <p:txBody>
          <a:bodyPr anchor="t"/>
          <a:lstStyle>
            <a:lvl1pPr algn="l">
              <a:defRPr sz="15429" b="1" cap="all"/>
            </a:lvl1pPr>
          </a:lstStyle>
          <a:p>
            <a:r>
              <a:rPr lang="en-US"/>
              <a:t>Click to edit Master title style</a:t>
            </a:r>
          </a:p>
        </p:txBody>
      </p:sp>
      <p:sp>
        <p:nvSpPr>
          <p:cNvPr id="3" name="Text Placeholder 2"/>
          <p:cNvSpPr>
            <a:spLocks noGrp="1"/>
          </p:cNvSpPr>
          <p:nvPr>
            <p:ph type="body" idx="1"/>
          </p:nvPr>
        </p:nvSpPr>
        <p:spPr>
          <a:xfrm>
            <a:off x="3467103" y="9301485"/>
            <a:ext cx="37307520" cy="4800600"/>
          </a:xfrm>
        </p:spPr>
        <p:txBody>
          <a:bodyPr anchor="b"/>
          <a:lstStyle>
            <a:lvl1pPr marL="0" indent="0">
              <a:buNone/>
              <a:defRPr sz="7657">
                <a:solidFill>
                  <a:schemeClr val="tx1">
                    <a:tint val="75000"/>
                  </a:schemeClr>
                </a:solidFill>
              </a:defRPr>
            </a:lvl1pPr>
            <a:lvl2pPr marL="1765779" indent="0">
              <a:buNone/>
              <a:defRPr sz="6972">
                <a:solidFill>
                  <a:schemeClr val="tx1">
                    <a:tint val="75000"/>
                  </a:schemeClr>
                </a:solidFill>
              </a:defRPr>
            </a:lvl2pPr>
            <a:lvl3pPr marL="3531560" indent="0">
              <a:buNone/>
              <a:defRPr sz="6172">
                <a:solidFill>
                  <a:schemeClr val="tx1">
                    <a:tint val="75000"/>
                  </a:schemeClr>
                </a:solidFill>
              </a:defRPr>
            </a:lvl3pPr>
            <a:lvl4pPr marL="5297339" indent="0">
              <a:buNone/>
              <a:defRPr sz="5486">
                <a:solidFill>
                  <a:schemeClr val="tx1">
                    <a:tint val="75000"/>
                  </a:schemeClr>
                </a:solidFill>
              </a:defRPr>
            </a:lvl4pPr>
            <a:lvl5pPr marL="7063119" indent="0">
              <a:buNone/>
              <a:defRPr sz="5486">
                <a:solidFill>
                  <a:schemeClr val="tx1">
                    <a:tint val="75000"/>
                  </a:schemeClr>
                </a:solidFill>
              </a:defRPr>
            </a:lvl5pPr>
            <a:lvl6pPr marL="8828899" indent="0">
              <a:buNone/>
              <a:defRPr sz="5486">
                <a:solidFill>
                  <a:schemeClr val="tx1">
                    <a:tint val="75000"/>
                  </a:schemeClr>
                </a:solidFill>
              </a:defRPr>
            </a:lvl6pPr>
            <a:lvl7pPr marL="10594680" indent="0">
              <a:buNone/>
              <a:defRPr sz="5486">
                <a:solidFill>
                  <a:schemeClr val="tx1">
                    <a:tint val="75000"/>
                  </a:schemeClr>
                </a:solidFill>
              </a:defRPr>
            </a:lvl7pPr>
            <a:lvl8pPr marL="12360459" indent="0">
              <a:buNone/>
              <a:defRPr sz="5486">
                <a:solidFill>
                  <a:schemeClr val="tx1">
                    <a:tint val="75000"/>
                  </a:schemeClr>
                </a:solidFill>
              </a:defRPr>
            </a:lvl8pPr>
            <a:lvl9pPr marL="14126239" indent="0">
              <a:buNone/>
              <a:defRPr sz="54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91065" y="24577042"/>
            <a:ext cx="110238537"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9" y="24577042"/>
            <a:ext cx="110238543"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4912363"/>
            <a:ext cx="19392903"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4" name="Content Placeholder 3"/>
          <p:cNvSpPr>
            <a:spLocks noGrp="1"/>
          </p:cNvSpPr>
          <p:nvPr>
            <p:ph sz="half" idx="2"/>
          </p:nvPr>
        </p:nvSpPr>
        <p:spPr>
          <a:xfrm>
            <a:off x="2194562" y="6959602"/>
            <a:ext cx="19392903"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4912363"/>
            <a:ext cx="19400520"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6" name="Content Placeholder 5"/>
          <p:cNvSpPr>
            <a:spLocks noGrp="1"/>
          </p:cNvSpPr>
          <p:nvPr>
            <p:ph sz="quarter" idx="4"/>
          </p:nvPr>
        </p:nvSpPr>
        <p:spPr>
          <a:xfrm>
            <a:off x="22296123" y="6959602"/>
            <a:ext cx="19400520"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8C9C65-2EA7-C341-ACAA-1CBC176A7B11}"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8C9C65-2EA7-C341-ACAA-1CBC176A7B11}"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9" y="873759"/>
            <a:ext cx="14439903" cy="3718560"/>
          </a:xfrm>
        </p:spPr>
        <p:txBody>
          <a:bodyPr anchor="b"/>
          <a:lstStyle>
            <a:lvl1pPr algn="l">
              <a:defRPr sz="7657" b="1"/>
            </a:lvl1pPr>
          </a:lstStyle>
          <a:p>
            <a:r>
              <a:rPr lang="en-US"/>
              <a:t>Click to edit Master title style</a:t>
            </a:r>
          </a:p>
        </p:txBody>
      </p:sp>
      <p:sp>
        <p:nvSpPr>
          <p:cNvPr id="3" name="Content Placeholder 2"/>
          <p:cNvSpPr>
            <a:spLocks noGrp="1"/>
          </p:cNvSpPr>
          <p:nvPr>
            <p:ph idx="1"/>
          </p:nvPr>
        </p:nvSpPr>
        <p:spPr>
          <a:xfrm>
            <a:off x="17160240" y="873765"/>
            <a:ext cx="24536400" cy="18729960"/>
          </a:xfrm>
        </p:spPr>
        <p:txBody>
          <a:bodyPr/>
          <a:lstStyle>
            <a:lvl1pPr>
              <a:defRPr sz="12343"/>
            </a:lvl1pPr>
            <a:lvl2pPr>
              <a:defRPr sz="10743"/>
            </a:lvl2pPr>
            <a:lvl3pPr>
              <a:defRPr sz="9257"/>
            </a:lvl3pPr>
            <a:lvl4pPr>
              <a:defRPr sz="7657"/>
            </a:lvl4pPr>
            <a:lvl5pPr>
              <a:defRPr sz="7657"/>
            </a:lvl5pPr>
            <a:lvl6pPr>
              <a:defRPr sz="7657"/>
            </a:lvl6pPr>
            <a:lvl7pPr>
              <a:defRPr sz="7657"/>
            </a:lvl7pPr>
            <a:lvl8pPr>
              <a:defRPr sz="7657"/>
            </a:lvl8pPr>
            <a:lvl9pPr>
              <a:defRPr sz="76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9" y="4592325"/>
            <a:ext cx="14439903" cy="15011400"/>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4"/>
            <a:ext cx="26334720" cy="1813560"/>
          </a:xfrm>
        </p:spPr>
        <p:txBody>
          <a:bodyPr anchor="b"/>
          <a:lstStyle>
            <a:lvl1pPr algn="l">
              <a:defRPr sz="7657" b="1"/>
            </a:lvl1pPr>
          </a:lstStyle>
          <a:p>
            <a:r>
              <a:rPr lang="en-US"/>
              <a:t>Click to edit Master title style</a:t>
            </a:r>
          </a:p>
        </p:txBody>
      </p:sp>
      <p:sp>
        <p:nvSpPr>
          <p:cNvPr id="3" name="Picture Placeholder 2"/>
          <p:cNvSpPr>
            <a:spLocks noGrp="1"/>
          </p:cNvSpPr>
          <p:nvPr>
            <p:ph type="pic" idx="1"/>
          </p:nvPr>
        </p:nvSpPr>
        <p:spPr>
          <a:xfrm>
            <a:off x="8602983" y="1960881"/>
            <a:ext cx="26334720" cy="13167360"/>
          </a:xfrm>
        </p:spPr>
        <p:txBody>
          <a:bodyPr/>
          <a:lstStyle>
            <a:lvl1pPr marL="0" indent="0">
              <a:buNone/>
              <a:defRPr sz="12343"/>
            </a:lvl1pPr>
            <a:lvl2pPr marL="1765779" indent="0">
              <a:buNone/>
              <a:defRPr sz="10743"/>
            </a:lvl2pPr>
            <a:lvl3pPr marL="3531560" indent="0">
              <a:buNone/>
              <a:defRPr sz="9257"/>
            </a:lvl3pPr>
            <a:lvl4pPr marL="5297339" indent="0">
              <a:buNone/>
              <a:defRPr sz="7657"/>
            </a:lvl4pPr>
            <a:lvl5pPr marL="7063119" indent="0">
              <a:buNone/>
              <a:defRPr sz="7657"/>
            </a:lvl5pPr>
            <a:lvl6pPr marL="8828899" indent="0">
              <a:buNone/>
              <a:defRPr sz="7657"/>
            </a:lvl6pPr>
            <a:lvl7pPr marL="10594680" indent="0">
              <a:buNone/>
              <a:defRPr sz="7657"/>
            </a:lvl7pPr>
            <a:lvl8pPr marL="12360459" indent="0">
              <a:buNone/>
              <a:defRPr sz="7657"/>
            </a:lvl8pPr>
            <a:lvl9pPr marL="14126239" indent="0">
              <a:buNone/>
              <a:defRPr sz="7657"/>
            </a:lvl9pPr>
          </a:lstStyle>
          <a:p>
            <a:endParaRPr lang="en-US"/>
          </a:p>
        </p:txBody>
      </p:sp>
      <p:sp>
        <p:nvSpPr>
          <p:cNvPr id="4" name="Text Placeholder 3"/>
          <p:cNvSpPr>
            <a:spLocks noGrp="1"/>
          </p:cNvSpPr>
          <p:nvPr>
            <p:ph type="body" sz="half" idx="2"/>
          </p:nvPr>
        </p:nvSpPr>
        <p:spPr>
          <a:xfrm>
            <a:off x="8602983" y="17175484"/>
            <a:ext cx="26334720" cy="2575560"/>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09000" tIns="154500" rIns="309000" bIns="154500" rtlCol="0" anchor="ctr">
            <a:normAutofit/>
          </a:bodyPr>
          <a:lstStyle/>
          <a:p>
            <a:r>
              <a:rPr lang="en-US"/>
              <a:t>Click to edit Master title style</a:t>
            </a:r>
          </a:p>
        </p:txBody>
      </p:sp>
      <p:sp>
        <p:nvSpPr>
          <p:cNvPr id="3" name="Text Placeholder 2"/>
          <p:cNvSpPr>
            <a:spLocks noGrp="1"/>
          </p:cNvSpPr>
          <p:nvPr>
            <p:ph type="body" idx="1"/>
          </p:nvPr>
        </p:nvSpPr>
        <p:spPr>
          <a:xfrm>
            <a:off x="2194560" y="5120644"/>
            <a:ext cx="39502080" cy="14483082"/>
          </a:xfrm>
          <a:prstGeom prst="rect">
            <a:avLst/>
          </a:prstGeom>
        </p:spPr>
        <p:txBody>
          <a:bodyPr vert="horz" lIns="309000" tIns="154500" rIns="309000" bIns="1545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20340323"/>
            <a:ext cx="10241280" cy="1168401"/>
          </a:xfrm>
          <a:prstGeom prst="rect">
            <a:avLst/>
          </a:prstGeom>
        </p:spPr>
        <p:txBody>
          <a:bodyPr vert="horz" lIns="309000" tIns="154500" rIns="309000" bIns="154500" rtlCol="0" anchor="ctr"/>
          <a:lstStyle>
            <a:lvl1pPr algn="l">
              <a:defRPr sz="4572">
                <a:solidFill>
                  <a:schemeClr val="tx1">
                    <a:tint val="75000"/>
                  </a:schemeClr>
                </a:solidFill>
              </a:defRPr>
            </a:lvl1pPr>
          </a:lstStyle>
          <a:p>
            <a:fld id="{038C9C65-2EA7-C341-ACAA-1CBC176A7B11}" type="datetimeFigureOut">
              <a:rPr lang="en-US" smtClean="0"/>
              <a:pPr/>
              <a:t>3/30/2022</a:t>
            </a:fld>
            <a:endParaRPr lang="en-US"/>
          </a:p>
        </p:txBody>
      </p:sp>
      <p:sp>
        <p:nvSpPr>
          <p:cNvPr id="5" name="Footer Placeholder 4"/>
          <p:cNvSpPr>
            <a:spLocks noGrp="1"/>
          </p:cNvSpPr>
          <p:nvPr>
            <p:ph type="ftr" sz="quarter" idx="3"/>
          </p:nvPr>
        </p:nvSpPr>
        <p:spPr>
          <a:xfrm>
            <a:off x="14996160" y="20340323"/>
            <a:ext cx="13898880" cy="1168401"/>
          </a:xfrm>
          <a:prstGeom prst="rect">
            <a:avLst/>
          </a:prstGeom>
        </p:spPr>
        <p:txBody>
          <a:bodyPr vert="horz" lIns="309000" tIns="154500" rIns="309000" bIns="154500" rtlCol="0" anchor="ctr"/>
          <a:lstStyle>
            <a:lvl1pPr algn="ctr">
              <a:defRPr sz="45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3"/>
            <a:ext cx="10241280" cy="1168401"/>
          </a:xfrm>
          <a:prstGeom prst="rect">
            <a:avLst/>
          </a:prstGeom>
        </p:spPr>
        <p:txBody>
          <a:bodyPr vert="horz" lIns="309000" tIns="154500" rIns="309000" bIns="154500" rtlCol="0" anchor="ctr"/>
          <a:lstStyle>
            <a:lvl1pPr algn="r">
              <a:defRPr sz="4572">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65779" rtl="0" eaLnBrk="1" latinLnBrk="0" hangingPunct="1">
        <a:spcBef>
          <a:spcPct val="0"/>
        </a:spcBef>
        <a:buNone/>
        <a:defRPr sz="16915" kern="1200">
          <a:solidFill>
            <a:schemeClr val="tx1"/>
          </a:solidFill>
          <a:latin typeface="+mj-lt"/>
          <a:ea typeface="+mj-ea"/>
          <a:cs typeface="+mj-cs"/>
        </a:defRPr>
      </a:lvl1pPr>
    </p:titleStyle>
    <p:bodyStyle>
      <a:lvl1pPr marL="1324335" indent="-1324335" algn="l" defTabSz="1765779" rtl="0" eaLnBrk="1" latinLnBrk="0" hangingPunct="1">
        <a:spcBef>
          <a:spcPct val="20000"/>
        </a:spcBef>
        <a:buFont typeface="Arial"/>
        <a:buChar char="•"/>
        <a:defRPr sz="12343" kern="1200">
          <a:solidFill>
            <a:schemeClr val="tx1"/>
          </a:solidFill>
          <a:latin typeface="+mn-lt"/>
          <a:ea typeface="+mn-ea"/>
          <a:cs typeface="+mn-cs"/>
        </a:defRPr>
      </a:lvl1pPr>
      <a:lvl2pPr marL="2869392" indent="-1103612" algn="l" defTabSz="1765779" rtl="0" eaLnBrk="1" latinLnBrk="0" hangingPunct="1">
        <a:spcBef>
          <a:spcPct val="20000"/>
        </a:spcBef>
        <a:buFont typeface="Arial"/>
        <a:buChar char="–"/>
        <a:defRPr sz="10743" kern="1200">
          <a:solidFill>
            <a:schemeClr val="tx1"/>
          </a:solidFill>
          <a:latin typeface="+mn-lt"/>
          <a:ea typeface="+mn-ea"/>
          <a:cs typeface="+mn-cs"/>
        </a:defRPr>
      </a:lvl2pPr>
      <a:lvl3pPr marL="4414449" indent="-882890" algn="l" defTabSz="1765779" rtl="0" eaLnBrk="1" latinLnBrk="0" hangingPunct="1">
        <a:spcBef>
          <a:spcPct val="20000"/>
        </a:spcBef>
        <a:buFont typeface="Arial"/>
        <a:buChar char="•"/>
        <a:defRPr sz="9257" kern="1200">
          <a:solidFill>
            <a:schemeClr val="tx1"/>
          </a:solidFill>
          <a:latin typeface="+mn-lt"/>
          <a:ea typeface="+mn-ea"/>
          <a:cs typeface="+mn-cs"/>
        </a:defRPr>
      </a:lvl3pPr>
      <a:lvl4pPr marL="6180229" indent="-882890" algn="l" defTabSz="1765779" rtl="0" eaLnBrk="1" latinLnBrk="0" hangingPunct="1">
        <a:spcBef>
          <a:spcPct val="20000"/>
        </a:spcBef>
        <a:buFont typeface="Arial"/>
        <a:buChar char="–"/>
        <a:defRPr sz="7657" kern="1200">
          <a:solidFill>
            <a:schemeClr val="tx1"/>
          </a:solidFill>
          <a:latin typeface="+mn-lt"/>
          <a:ea typeface="+mn-ea"/>
          <a:cs typeface="+mn-cs"/>
        </a:defRPr>
      </a:lvl4pPr>
      <a:lvl5pPr marL="7946010" indent="-882890" algn="l" defTabSz="1765779" rtl="0" eaLnBrk="1" latinLnBrk="0" hangingPunct="1">
        <a:spcBef>
          <a:spcPct val="20000"/>
        </a:spcBef>
        <a:buFont typeface="Arial"/>
        <a:buChar char="»"/>
        <a:defRPr sz="7657" kern="1200">
          <a:solidFill>
            <a:schemeClr val="tx1"/>
          </a:solidFill>
          <a:latin typeface="+mn-lt"/>
          <a:ea typeface="+mn-ea"/>
          <a:cs typeface="+mn-cs"/>
        </a:defRPr>
      </a:lvl5pPr>
      <a:lvl6pPr marL="9711789" indent="-882890" algn="l" defTabSz="1765779" rtl="0" eaLnBrk="1" latinLnBrk="0" hangingPunct="1">
        <a:spcBef>
          <a:spcPct val="20000"/>
        </a:spcBef>
        <a:buFont typeface="Arial"/>
        <a:buChar char="•"/>
        <a:defRPr sz="7657" kern="1200">
          <a:solidFill>
            <a:schemeClr val="tx1"/>
          </a:solidFill>
          <a:latin typeface="+mn-lt"/>
          <a:ea typeface="+mn-ea"/>
          <a:cs typeface="+mn-cs"/>
        </a:defRPr>
      </a:lvl6pPr>
      <a:lvl7pPr marL="11477570" indent="-882890" algn="l" defTabSz="1765779" rtl="0" eaLnBrk="1" latinLnBrk="0" hangingPunct="1">
        <a:spcBef>
          <a:spcPct val="20000"/>
        </a:spcBef>
        <a:buFont typeface="Arial"/>
        <a:buChar char="•"/>
        <a:defRPr sz="7657" kern="1200">
          <a:solidFill>
            <a:schemeClr val="tx1"/>
          </a:solidFill>
          <a:latin typeface="+mn-lt"/>
          <a:ea typeface="+mn-ea"/>
          <a:cs typeface="+mn-cs"/>
        </a:defRPr>
      </a:lvl7pPr>
      <a:lvl8pPr marL="13243349" indent="-882890" algn="l" defTabSz="1765779" rtl="0" eaLnBrk="1" latinLnBrk="0" hangingPunct="1">
        <a:spcBef>
          <a:spcPct val="20000"/>
        </a:spcBef>
        <a:buFont typeface="Arial"/>
        <a:buChar char="•"/>
        <a:defRPr sz="7657" kern="1200">
          <a:solidFill>
            <a:schemeClr val="tx1"/>
          </a:solidFill>
          <a:latin typeface="+mn-lt"/>
          <a:ea typeface="+mn-ea"/>
          <a:cs typeface="+mn-cs"/>
        </a:defRPr>
      </a:lvl8pPr>
      <a:lvl9pPr marL="15009129" indent="-882890" algn="l" defTabSz="1765779" rtl="0" eaLnBrk="1" latinLnBrk="0" hangingPunct="1">
        <a:spcBef>
          <a:spcPct val="20000"/>
        </a:spcBef>
        <a:buFont typeface="Arial"/>
        <a:buChar char="•"/>
        <a:defRPr sz="7657" kern="1200">
          <a:solidFill>
            <a:schemeClr val="tx1"/>
          </a:solidFill>
          <a:latin typeface="+mn-lt"/>
          <a:ea typeface="+mn-ea"/>
          <a:cs typeface="+mn-cs"/>
        </a:defRPr>
      </a:lvl9pPr>
    </p:bodyStyle>
    <p:otherStyle>
      <a:defPPr>
        <a:defRPr lang="en-US"/>
      </a:defPPr>
      <a:lvl1pPr marL="0" algn="l" defTabSz="1765779" rtl="0" eaLnBrk="1" latinLnBrk="0" hangingPunct="1">
        <a:defRPr sz="6972" kern="1200">
          <a:solidFill>
            <a:schemeClr val="tx1"/>
          </a:solidFill>
          <a:latin typeface="+mn-lt"/>
          <a:ea typeface="+mn-ea"/>
          <a:cs typeface="+mn-cs"/>
        </a:defRPr>
      </a:lvl1pPr>
      <a:lvl2pPr marL="1765779" algn="l" defTabSz="1765779" rtl="0" eaLnBrk="1" latinLnBrk="0" hangingPunct="1">
        <a:defRPr sz="6972" kern="1200">
          <a:solidFill>
            <a:schemeClr val="tx1"/>
          </a:solidFill>
          <a:latin typeface="+mn-lt"/>
          <a:ea typeface="+mn-ea"/>
          <a:cs typeface="+mn-cs"/>
        </a:defRPr>
      </a:lvl2pPr>
      <a:lvl3pPr marL="3531560" algn="l" defTabSz="1765779" rtl="0" eaLnBrk="1" latinLnBrk="0" hangingPunct="1">
        <a:defRPr sz="6972" kern="1200">
          <a:solidFill>
            <a:schemeClr val="tx1"/>
          </a:solidFill>
          <a:latin typeface="+mn-lt"/>
          <a:ea typeface="+mn-ea"/>
          <a:cs typeface="+mn-cs"/>
        </a:defRPr>
      </a:lvl3pPr>
      <a:lvl4pPr marL="5297339" algn="l" defTabSz="1765779" rtl="0" eaLnBrk="1" latinLnBrk="0" hangingPunct="1">
        <a:defRPr sz="6972" kern="1200">
          <a:solidFill>
            <a:schemeClr val="tx1"/>
          </a:solidFill>
          <a:latin typeface="+mn-lt"/>
          <a:ea typeface="+mn-ea"/>
          <a:cs typeface="+mn-cs"/>
        </a:defRPr>
      </a:lvl4pPr>
      <a:lvl5pPr marL="7063119" algn="l" defTabSz="1765779" rtl="0" eaLnBrk="1" latinLnBrk="0" hangingPunct="1">
        <a:defRPr sz="6972" kern="1200">
          <a:solidFill>
            <a:schemeClr val="tx1"/>
          </a:solidFill>
          <a:latin typeface="+mn-lt"/>
          <a:ea typeface="+mn-ea"/>
          <a:cs typeface="+mn-cs"/>
        </a:defRPr>
      </a:lvl5pPr>
      <a:lvl6pPr marL="8828899" algn="l" defTabSz="1765779" rtl="0" eaLnBrk="1" latinLnBrk="0" hangingPunct="1">
        <a:defRPr sz="6972" kern="1200">
          <a:solidFill>
            <a:schemeClr val="tx1"/>
          </a:solidFill>
          <a:latin typeface="+mn-lt"/>
          <a:ea typeface="+mn-ea"/>
          <a:cs typeface="+mn-cs"/>
        </a:defRPr>
      </a:lvl6pPr>
      <a:lvl7pPr marL="10594680" algn="l" defTabSz="1765779" rtl="0" eaLnBrk="1" latinLnBrk="0" hangingPunct="1">
        <a:defRPr sz="6972" kern="1200">
          <a:solidFill>
            <a:schemeClr val="tx1"/>
          </a:solidFill>
          <a:latin typeface="+mn-lt"/>
          <a:ea typeface="+mn-ea"/>
          <a:cs typeface="+mn-cs"/>
        </a:defRPr>
      </a:lvl7pPr>
      <a:lvl8pPr marL="12360459" algn="l" defTabSz="1765779" rtl="0" eaLnBrk="1" latinLnBrk="0" hangingPunct="1">
        <a:defRPr sz="6972" kern="1200">
          <a:solidFill>
            <a:schemeClr val="tx1"/>
          </a:solidFill>
          <a:latin typeface="+mn-lt"/>
          <a:ea typeface="+mn-ea"/>
          <a:cs typeface="+mn-cs"/>
        </a:defRPr>
      </a:lvl8pPr>
      <a:lvl9pPr marL="14126239" algn="l" defTabSz="1765779" rtl="0" eaLnBrk="1" latinLnBrk="0" hangingPunct="1">
        <a:defRPr sz="69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2.png"/><Relationship Id="rId3" Type="http://schemas.openxmlformats.org/officeDocument/2006/relationships/hyperlink" Target="https://www.pexels.com/" TargetMode="External"/><Relationship Id="rId7" Type="http://schemas.openxmlformats.org/officeDocument/2006/relationships/diagramLayout" Target="../diagrams/layout1.xml"/><Relationship Id="rId12" Type="http://schemas.openxmlformats.org/officeDocument/2006/relationships/image" Target="../media/image1.jpeg"/><Relationship Id="rId2" Type="http://schemas.openxmlformats.org/officeDocument/2006/relationships/hyperlink" Target="https://unsplash.com/"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hyperlink" Target="http://picography.co/" TargetMode="External"/><Relationship Id="rId10" Type="http://schemas.microsoft.com/office/2007/relationships/diagramDrawing" Target="../diagrams/drawing1.xml"/><Relationship Id="rId4" Type="http://schemas.openxmlformats.org/officeDocument/2006/relationships/hyperlink" Target="https://stocksnap.io/" TargetMode="External"/><Relationship Id="rId9" Type="http://schemas.openxmlformats.org/officeDocument/2006/relationships/diagramColors" Target="../diagrams/colors1.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11354970" y="4930421"/>
            <a:ext cx="10308413" cy="16460576"/>
          </a:xfrm>
          <a:prstGeom prst="rect">
            <a:avLst/>
          </a:prstGeom>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18" name="Rectangle 17"/>
          <p:cNvSpPr/>
          <p:nvPr/>
        </p:nvSpPr>
        <p:spPr>
          <a:xfrm>
            <a:off x="33002062" y="4930421"/>
            <a:ext cx="10308413" cy="16460576"/>
          </a:xfrm>
          <a:prstGeom prst="rect">
            <a:avLst/>
          </a:prstGeom>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20" name="Rectangle 19"/>
          <p:cNvSpPr/>
          <p:nvPr/>
        </p:nvSpPr>
        <p:spPr>
          <a:xfrm>
            <a:off x="22184407" y="4930421"/>
            <a:ext cx="10308413" cy="16460576"/>
          </a:xfrm>
          <a:prstGeom prst="rect">
            <a:avLst/>
          </a:prstGeom>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21" name="Rectangle 20"/>
          <p:cNvSpPr/>
          <p:nvPr/>
        </p:nvSpPr>
        <p:spPr>
          <a:xfrm>
            <a:off x="586618" y="4930421"/>
            <a:ext cx="10308413" cy="16460576"/>
          </a:xfrm>
          <a:prstGeom prst="rect">
            <a:avLst/>
          </a:prstGeom>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32" name="Rectangle 31"/>
          <p:cNvSpPr/>
          <p:nvPr/>
        </p:nvSpPr>
        <p:spPr>
          <a:xfrm>
            <a:off x="560627" y="604783"/>
            <a:ext cx="42761080" cy="3853462"/>
          </a:xfrm>
          <a:prstGeom prst="rect">
            <a:avLst/>
          </a:prstGeom>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noFill/>
            </a:endParaRPr>
          </a:p>
        </p:txBody>
      </p:sp>
      <p:sp>
        <p:nvSpPr>
          <p:cNvPr id="12" name="TextBox 11"/>
          <p:cNvSpPr txBox="1"/>
          <p:nvPr/>
        </p:nvSpPr>
        <p:spPr>
          <a:xfrm>
            <a:off x="5320480" y="974618"/>
            <a:ext cx="33250241" cy="3194679"/>
          </a:xfrm>
          <a:prstGeom prst="rect">
            <a:avLst/>
          </a:prstGeom>
          <a:noFill/>
        </p:spPr>
        <p:txBody>
          <a:bodyPr wrap="square" lIns="59713" tIns="29856" rIns="59713" bIns="29856" rtlCol="0">
            <a:spAutoFit/>
          </a:bodyPr>
          <a:lstStyle/>
          <a:p>
            <a:pPr algn="ctr">
              <a:defRPr/>
            </a:pPr>
            <a:r>
              <a:rPr lang="en-US" sz="10972" b="1"/>
              <a:t>Poster </a:t>
            </a:r>
            <a:r>
              <a:rPr lang="en-US" sz="10972" b="1" dirty="0"/>
              <a:t>Template with Tips</a:t>
            </a:r>
          </a:p>
          <a:p>
            <a:pPr algn="ctr">
              <a:spcBef>
                <a:spcPts val="1370"/>
              </a:spcBef>
              <a:defRPr/>
            </a:pPr>
            <a:r>
              <a:rPr lang="en-US" sz="8229" dirty="0">
                <a:cs typeface="Calibri"/>
              </a:rPr>
              <a:t>CSUF Faculty Development Center</a:t>
            </a:r>
          </a:p>
        </p:txBody>
      </p:sp>
      <p:sp>
        <p:nvSpPr>
          <p:cNvPr id="13" name="TextBox 12"/>
          <p:cNvSpPr txBox="1"/>
          <p:nvPr/>
        </p:nvSpPr>
        <p:spPr>
          <a:xfrm>
            <a:off x="1007123" y="5237558"/>
            <a:ext cx="9478781" cy="16058842"/>
          </a:xfrm>
          <a:prstGeom prst="rect">
            <a:avLst/>
          </a:prstGeom>
          <a:noFill/>
        </p:spPr>
        <p:txBody>
          <a:bodyPr wrap="square" lIns="59713" tIns="29856" rIns="59713" bIns="29856" rtlCol="0">
            <a:spAutoFit/>
          </a:bodyPr>
          <a:lstStyle/>
          <a:p>
            <a:pPr algn="ctr"/>
            <a:r>
              <a:rPr lang="en-US" sz="4800" b="1" dirty="0">
                <a:ea typeface="Times New Roman" pitchFamily="39" charset="0"/>
                <a:cs typeface="Calibri"/>
              </a:rPr>
              <a:t>Using This Template</a:t>
            </a:r>
          </a:p>
          <a:p>
            <a:pPr algn="ctr"/>
            <a:endParaRPr lang="en-US" sz="2743" b="1" i="1" dirty="0">
              <a:ea typeface="Times New Roman" pitchFamily="39" charset="0"/>
              <a:cs typeface="Calibri"/>
            </a:endParaRPr>
          </a:p>
          <a:p>
            <a:pPr algn="just"/>
            <a:r>
              <a:rPr lang="en-US" sz="2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800" dirty="0">
              <a:cs typeface="Calibri"/>
            </a:endParaRPr>
          </a:p>
          <a:p>
            <a:pPr algn="just"/>
            <a:r>
              <a:rPr lang="en-US" sz="2800" dirty="0">
                <a:cs typeface="Calibri"/>
              </a:rPr>
              <a:t>To save you time, we have used a recommended layout and recommended font sizes for headings and body. </a:t>
            </a:r>
          </a:p>
          <a:p>
            <a:pPr algn="just"/>
            <a:endParaRPr lang="en-US" sz="2800" dirty="0">
              <a:cs typeface="Calibri"/>
            </a:endParaRPr>
          </a:p>
          <a:p>
            <a:pPr algn="just"/>
            <a:r>
              <a:rPr lang="en-US" sz="2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2743" dirty="0">
              <a:cs typeface="Calibri"/>
            </a:endParaRPr>
          </a:p>
          <a:p>
            <a:pPr algn="ctr"/>
            <a:r>
              <a:rPr lang="en-US" sz="4800" b="1" dirty="0">
                <a:ea typeface="Times New Roman" pitchFamily="39" charset="0"/>
                <a:cs typeface="Calibri"/>
              </a:rPr>
              <a:t>Print at 200%</a:t>
            </a:r>
          </a:p>
          <a:p>
            <a:pPr algn="ctr"/>
            <a:endParaRPr lang="en-US" sz="2743" b="1" i="1" dirty="0">
              <a:ea typeface="Times New Roman" pitchFamily="39" charset="0"/>
              <a:cs typeface="Calibri"/>
            </a:endParaRPr>
          </a:p>
          <a:p>
            <a:r>
              <a:rPr lang="en-US" sz="3200" dirty="0">
                <a:ea typeface="Times New Roman" pitchFamily="39" charset="0"/>
                <a:cs typeface="Calibri"/>
              </a:rPr>
              <a:t>Power Point limits the size to 56 inches. In order to get a larger width this poster is sized 24x48 inches.  </a:t>
            </a:r>
          </a:p>
          <a:p>
            <a:endParaRPr lang="en-US" sz="2743" b="1" dirty="0">
              <a:solidFill>
                <a:prstClr val="black"/>
              </a:solidFill>
              <a:ea typeface="Times New Roman" pitchFamily="39" charset="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2743" dirty="0">
              <a:ea typeface="Times New Roman" pitchFamily="39" charset="0"/>
              <a:cs typeface="Calibri"/>
            </a:endParaRPr>
          </a:p>
          <a:p>
            <a:pPr algn="just"/>
            <a:r>
              <a:rPr lang="en-US" sz="2800" dirty="0"/>
              <a:t>Create your poster with your reader in mind! Follow these tips:</a:t>
            </a:r>
          </a:p>
          <a:p>
            <a:pPr algn="just"/>
            <a:endParaRPr lang="en-US" sz="2800" dirty="0"/>
          </a:p>
          <a:p>
            <a:pPr marL="313884" indent="-313884" algn="just">
              <a:spcAft>
                <a:spcPts val="3429"/>
              </a:spcAft>
              <a:buFont typeface="Arial" panose="020B0604020202020204" pitchFamily="34" charset="0"/>
              <a:buChar char="•"/>
            </a:pPr>
            <a:r>
              <a:rPr lang="en-US" sz="2800" dirty="0"/>
              <a:t>Everything should big enough to read from 3 to 6 feet away.</a:t>
            </a:r>
          </a:p>
          <a:p>
            <a:pPr marL="313884" indent="-313884" algn="just">
              <a:spcAft>
                <a:spcPts val="3429"/>
              </a:spcAft>
              <a:buFont typeface="Arial" panose="020B0604020202020204" pitchFamily="34" charset="0"/>
              <a:buChar char="•"/>
            </a:pPr>
            <a:r>
              <a:rPr lang="en-US" sz="2800" dirty="0"/>
              <a:t>Your audience should be able to read the text in 5-10 minutes. </a:t>
            </a:r>
          </a:p>
          <a:p>
            <a:pPr marL="313884" indent="-313884" algn="just">
              <a:spcAft>
                <a:spcPts val="3429"/>
              </a:spcAft>
              <a:buFont typeface="Arial" panose="020B0604020202020204" pitchFamily="34" charset="0"/>
              <a:buChar char="•"/>
            </a:pPr>
            <a:r>
              <a:rPr lang="en-US" sz="2800" dirty="0"/>
              <a:t>Summarize your research to reduce the amount of text.  </a:t>
            </a:r>
          </a:p>
          <a:p>
            <a:pPr marL="313884" indent="-313884" algn="just">
              <a:spcAft>
                <a:spcPts val="3429"/>
              </a:spcAft>
              <a:buFont typeface="Arial" panose="020B0604020202020204" pitchFamily="34" charset="0"/>
              <a:buChar char="•"/>
            </a:pPr>
            <a:r>
              <a:rPr lang="en-US" sz="2800" dirty="0"/>
              <a:t>Organize your content so someone can read by moving from left to right without having to move back to the left side.</a:t>
            </a:r>
          </a:p>
          <a:p>
            <a:pPr marL="313884" indent="-313884" algn="just">
              <a:spcAft>
                <a:spcPts val="3429"/>
              </a:spcAft>
              <a:buFont typeface="Arial" panose="020B0604020202020204" pitchFamily="34" charset="0"/>
              <a:buChar char="•"/>
            </a:pPr>
            <a:r>
              <a:rPr lang="en-US" sz="2800" dirty="0"/>
              <a:t>Keep your layout simple and uncluttered. </a:t>
            </a:r>
            <a:endParaRPr lang="en-US" sz="2800" dirty="0">
              <a:cs typeface="Calibri"/>
            </a:endParaRPr>
          </a:p>
        </p:txBody>
      </p:sp>
      <p:sp>
        <p:nvSpPr>
          <p:cNvPr id="14" name="TextBox 13"/>
          <p:cNvSpPr txBox="1"/>
          <p:nvPr/>
        </p:nvSpPr>
        <p:spPr>
          <a:xfrm>
            <a:off x="22321485" y="5237556"/>
            <a:ext cx="9818406" cy="11456813"/>
          </a:xfrm>
          <a:prstGeom prst="rect">
            <a:avLst/>
          </a:prstGeom>
          <a:noFill/>
        </p:spPr>
        <p:txBody>
          <a:bodyPr wrap="square" lIns="59713" tIns="29856" rIns="59713" bIns="29856"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Graphics</a:t>
            </a:r>
          </a:p>
          <a:p>
            <a:pPr lvl="0"/>
            <a:endParaRPr lang="en-US" sz="2743"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800"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Click </a:t>
            </a:r>
            <a:r>
              <a:rPr lang="en-US" sz="2800" b="1" dirty="0">
                <a:solidFill>
                  <a:prstClr val="black"/>
                </a:solidFill>
                <a:latin typeface="Calibri" panose="020F0502020204030204" pitchFamily="34" charset="0"/>
                <a:ea typeface="Times New Roman" pitchFamily="39" charset="0"/>
                <a:cs typeface="Calibri"/>
              </a:rPr>
              <a:t>Insert</a:t>
            </a:r>
            <a:r>
              <a:rPr lang="en-US" sz="2800" dirty="0">
                <a:solidFill>
                  <a:prstClr val="black"/>
                </a:solidFill>
                <a:latin typeface="Calibri" panose="020F0502020204030204" pitchFamily="34" charset="0"/>
                <a:ea typeface="Times New Roman" pitchFamily="39" charset="0"/>
                <a:cs typeface="Calibri"/>
              </a:rPr>
              <a: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8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below. </a:t>
            </a:r>
          </a:p>
        </p:txBody>
      </p:sp>
      <p:sp>
        <p:nvSpPr>
          <p:cNvPr id="15" name="TextBox 14"/>
          <p:cNvSpPr txBox="1"/>
          <p:nvPr/>
        </p:nvSpPr>
        <p:spPr>
          <a:xfrm>
            <a:off x="33412707" y="5237557"/>
            <a:ext cx="9567645" cy="14026747"/>
          </a:xfrm>
          <a:prstGeom prst="rect">
            <a:avLst/>
          </a:prstGeom>
          <a:noFill/>
        </p:spPr>
        <p:txBody>
          <a:bodyPr wrap="square" lIns="59713" tIns="29856" rIns="59713" bIns="29856"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2743" b="1" i="1" dirty="0">
              <a:latin typeface="Calibri" panose="020F0502020204030204" pitchFamily="34" charset="0"/>
              <a:ea typeface="Times New Roman" pitchFamily="39" charset="0"/>
              <a:cs typeface="Calibri"/>
            </a:endParaRPr>
          </a:p>
          <a:p>
            <a:r>
              <a:rPr lang="en-US" sz="2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800"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Images</a:t>
            </a: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r>
              <a:rPr lang="en-US" sz="2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endParaRPr lang="en-US" sz="2800" dirty="0">
              <a:solidFill>
                <a:prstClr val="black"/>
              </a:solidFill>
              <a:latin typeface="Calibri" panose="020F0502020204030204" pitchFamily="34" charset="0"/>
              <a:ea typeface="Times New Roman" pitchFamily="39" charset="0"/>
              <a:cs typeface="Calibri"/>
            </a:endParaRPr>
          </a:p>
          <a:p>
            <a:pPr lvl="1">
              <a:spcAft>
                <a:spcPts val="1371"/>
              </a:spcAft>
            </a:pPr>
            <a:r>
              <a:rPr lang="en-US" sz="2800" u="sng" dirty="0">
                <a:hlinkClick r:id="rId2"/>
              </a:rPr>
              <a:t>https://unsplash.com</a:t>
            </a:r>
            <a:endParaRPr lang="en-US" sz="2800" dirty="0"/>
          </a:p>
          <a:p>
            <a:pPr lvl="1">
              <a:spcAft>
                <a:spcPts val="1371"/>
              </a:spcAft>
            </a:pPr>
            <a:r>
              <a:rPr lang="en-US" sz="2800" u="sng" dirty="0">
                <a:hlinkClick r:id="rId3"/>
              </a:rPr>
              <a:t>https://www.pexels.com</a:t>
            </a:r>
            <a:endParaRPr lang="en-US" sz="2800" dirty="0"/>
          </a:p>
          <a:p>
            <a:pPr lvl="1">
              <a:spcAft>
                <a:spcPts val="1371"/>
              </a:spcAft>
            </a:pPr>
            <a:r>
              <a:rPr lang="en-US" sz="2800" u="sng" dirty="0">
                <a:hlinkClick r:id="rId4"/>
              </a:rPr>
              <a:t>https://stocksnap.io</a:t>
            </a:r>
            <a:endParaRPr lang="en-US" sz="2800" dirty="0"/>
          </a:p>
          <a:p>
            <a:pPr lvl="1">
              <a:spcAft>
                <a:spcPts val="1371"/>
              </a:spcAft>
            </a:pPr>
            <a:r>
              <a:rPr lang="en-US" sz="2800" u="sng" dirty="0">
                <a:hlinkClick r:id="rId5"/>
              </a:rPr>
              <a:t>http://picography.co</a:t>
            </a:r>
            <a:endParaRPr lang="en-US" sz="2800" dirty="0"/>
          </a:p>
        </p:txBody>
      </p:sp>
      <p:graphicFrame>
        <p:nvGraphicFramePr>
          <p:cNvPr id="16" name="Diagram 15"/>
          <p:cNvGraphicFramePr/>
          <p:nvPr>
            <p:extLst>
              <p:ext uri="{D42A27DB-BD31-4B8C-83A1-F6EECF244321}">
                <p14:modId xmlns:p14="http://schemas.microsoft.com/office/powerpoint/2010/main" val="3329224896"/>
              </p:ext>
            </p:extLst>
          </p:nvPr>
        </p:nvGraphicFramePr>
        <p:xfrm>
          <a:off x="22855903" y="16676730"/>
          <a:ext cx="8713847" cy="43193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1937345021"/>
              </p:ext>
            </p:extLst>
          </p:nvPr>
        </p:nvGraphicFramePr>
        <p:xfrm>
          <a:off x="22366961" y="7784440"/>
          <a:ext cx="9691738" cy="5870931"/>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377723" y="8421822"/>
            <a:ext cx="9575791" cy="6418395"/>
          </a:xfrm>
          <a:prstGeom prst="rect">
            <a:avLst/>
          </a:prstGeom>
        </p:spPr>
      </p:pic>
      <p:sp>
        <p:nvSpPr>
          <p:cNvPr id="26" name="TextBox 25"/>
          <p:cNvSpPr txBox="1"/>
          <p:nvPr/>
        </p:nvSpPr>
        <p:spPr>
          <a:xfrm>
            <a:off x="11611507" y="5237556"/>
            <a:ext cx="9774992" cy="15888859"/>
          </a:xfrm>
          <a:prstGeom prst="rect">
            <a:avLst/>
          </a:prstGeom>
          <a:noFill/>
        </p:spPr>
        <p:txBody>
          <a:bodyPr wrap="square" lIns="59713" tIns="29856" rIns="59713" bIns="29856" rtlCol="0">
            <a:spAutoFit/>
          </a:bodyPr>
          <a:lstStyle/>
          <a:p>
            <a:pPr lvl="0" algn="ctr"/>
            <a:r>
              <a:rPr lang="en-US" sz="4800" b="1" dirty="0">
                <a:solidFill>
                  <a:prstClr val="black"/>
                </a:solidFill>
                <a:ea typeface="Times New Roman" pitchFamily="39" charset="0"/>
                <a:cs typeface="Calibri"/>
              </a:rPr>
              <a:t>Changing the Layout</a:t>
            </a:r>
          </a:p>
          <a:p>
            <a:pPr lvl="0" algn="just"/>
            <a:endParaRPr lang="en-US" sz="2743" b="1" dirty="0">
              <a:solidFill>
                <a:prstClr val="black"/>
              </a:solidFill>
              <a:ea typeface="Times New Roman" pitchFamily="39" charset="0"/>
              <a:cs typeface="Calibri"/>
            </a:endParaRPr>
          </a:p>
          <a:p>
            <a:pPr algn="just"/>
            <a:r>
              <a:rPr lang="en-US" sz="2800" dirty="0">
                <a:cs typeface="Calibri"/>
              </a:rPr>
              <a:t>When changing the poster’s layout, do </a:t>
            </a:r>
            <a:r>
              <a:rPr lang="en-US" sz="2800" b="1" dirty="0">
                <a:cs typeface="Calibri"/>
              </a:rPr>
              <a:t>not</a:t>
            </a:r>
            <a:r>
              <a:rPr lang="en-US" sz="2800" dirty="0">
                <a:cs typeface="Calibri"/>
              </a:rPr>
              <a:t> click “Layout” like you do for a PowerPoint presentation. Instead, to add a new area for textual content, click </a:t>
            </a:r>
            <a:r>
              <a:rPr lang="en-US" sz="2800" b="1" dirty="0">
                <a:cs typeface="Calibri"/>
              </a:rPr>
              <a:t>Insert</a:t>
            </a:r>
            <a:r>
              <a:rPr lang="en-US" sz="2800" dirty="0">
                <a:cs typeface="Calibri"/>
              </a:rPr>
              <a:t> and then </a:t>
            </a:r>
            <a:r>
              <a:rPr lang="en-US" sz="2800" b="1" dirty="0">
                <a:cs typeface="Calibri"/>
              </a:rPr>
              <a:t>Text Box</a:t>
            </a:r>
            <a:r>
              <a:rPr lang="en-US" sz="2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Click </a:t>
            </a:r>
            <a:r>
              <a:rPr lang="en-US" sz="2800" b="1" dirty="0">
                <a:cs typeface="Calibri"/>
              </a:rPr>
              <a:t>View</a:t>
            </a:r>
            <a:r>
              <a:rPr lang="en-US" sz="2800" dirty="0">
                <a:cs typeface="Calibri"/>
              </a:rPr>
              <a:t> and check </a:t>
            </a:r>
            <a:r>
              <a:rPr lang="en-US" sz="2800" b="1" dirty="0">
                <a:cs typeface="Calibri"/>
              </a:rPr>
              <a:t>Gridlines</a:t>
            </a:r>
            <a:r>
              <a:rPr lang="en-US" sz="2800" dirty="0">
                <a:cs typeface="Calibri"/>
              </a:rPr>
              <a:t> to see if text boxes are aligned in height.</a:t>
            </a:r>
          </a:p>
          <a:p>
            <a:pPr algn="just"/>
            <a:endParaRPr lang="en-US" sz="2743" dirty="0">
              <a:cs typeface="Calibri"/>
            </a:endParaRPr>
          </a:p>
          <a:p>
            <a:pPr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2800" b="1" i="1" dirty="0">
              <a:solidFill>
                <a:prstClr val="black"/>
              </a:solidFill>
              <a:latin typeface="Calibri" panose="020F0502020204030204" pitchFamily="34" charset="0"/>
              <a:ea typeface="Times New Roman" pitchFamily="39" charset="0"/>
              <a:cs typeface="Calibri"/>
            </a:endParaRPr>
          </a:p>
          <a:p>
            <a:pPr lvl="0" algn="just"/>
            <a:r>
              <a:rPr lang="en-US" sz="2800" dirty="0">
                <a:solidFill>
                  <a:prstClr val="black"/>
                </a:solidFill>
                <a:latin typeface="Calibri" panose="020F0502020204030204" pitchFamily="34" charset="0"/>
              </a:rPr>
              <a:t>Use </a:t>
            </a:r>
            <a:r>
              <a:rPr lang="en-US" sz="2800" b="1" dirty="0">
                <a:solidFill>
                  <a:prstClr val="black"/>
                </a:solidFill>
                <a:latin typeface="Calibri" panose="020F0502020204030204" pitchFamily="34" charset="0"/>
              </a:rPr>
              <a:t>100-point font</a:t>
            </a:r>
            <a:r>
              <a:rPr lang="en-US" sz="2800" dirty="0">
                <a:solidFill>
                  <a:prstClr val="black"/>
                </a:solidFill>
                <a:latin typeface="Calibri" panose="020F0502020204030204" pitchFamily="34" charset="0"/>
              </a:rPr>
              <a:t> or larger for the  poster title and author(s).  </a:t>
            </a:r>
          </a:p>
          <a:p>
            <a:pPr lvl="0" algn="just"/>
            <a:endParaRPr lang="en-US" sz="2800" dirty="0">
              <a:solidFill>
                <a:prstClr val="black"/>
              </a:solidFill>
              <a:latin typeface="Calibri" panose="020F0502020204030204" pitchFamily="34" charset="0"/>
            </a:endParaRPr>
          </a:p>
          <a:p>
            <a:pPr lvl="0" algn="just"/>
            <a:r>
              <a:rPr lang="en-US" sz="2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743"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2743" b="1" i="1" dirty="0">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36-point font </a:t>
            </a:r>
            <a:r>
              <a:rPr lang="en-US" sz="2800" dirty="0">
                <a:latin typeface="Calibri" panose="020F0502020204030204" pitchFamily="34" charset="0"/>
              </a:rPr>
              <a:t>or larger for headings.</a:t>
            </a:r>
          </a:p>
          <a:p>
            <a:pPr algn="just"/>
            <a:r>
              <a:rPr lang="en-US" sz="2800" dirty="0">
                <a:latin typeface="Calibri" panose="020F0502020204030204" pitchFamily="34" charset="0"/>
              </a:rPr>
              <a:t>Mix upper- and lower-case letters;  all caps are harder to read. </a:t>
            </a:r>
          </a:p>
          <a:p>
            <a:pPr algn="just"/>
            <a:endParaRPr lang="en-US" sz="2743"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2743" b="1" dirty="0">
              <a:solidFill>
                <a:prstClr val="black"/>
              </a:solidFill>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28-point font</a:t>
            </a:r>
            <a:r>
              <a:rPr lang="en-US" sz="2800" dirty="0">
                <a:latin typeface="Calibri" panose="020F0502020204030204" pitchFamily="34" charset="0"/>
              </a:rPr>
              <a:t> or larger.</a:t>
            </a:r>
          </a:p>
          <a:p>
            <a:pPr algn="just"/>
            <a:endParaRPr lang="en-US" sz="2800" dirty="0">
              <a:latin typeface="Calibri" panose="020F0502020204030204" pitchFamily="34" charset="0"/>
            </a:endParaRPr>
          </a:p>
          <a:p>
            <a:pPr algn="just"/>
            <a:r>
              <a:rPr lang="en-US" sz="2800" dirty="0">
                <a:latin typeface="Calibri" panose="020F0502020204030204" pitchFamily="34" charset="0"/>
              </a:rPr>
              <a:t>Use a simple font: Calibri, Arial, Cambria, Times New Roman, etc..</a:t>
            </a:r>
          </a:p>
          <a:p>
            <a:pPr algn="just"/>
            <a:endParaRPr lang="en-US" sz="2800" dirty="0">
              <a:latin typeface="Calibri" panose="020F0502020204030204" pitchFamily="34" charset="0"/>
            </a:endParaRPr>
          </a:p>
          <a:p>
            <a:pPr algn="just"/>
            <a:r>
              <a:rPr lang="en-US" sz="2800" dirty="0">
                <a:latin typeface="Calibri" panose="020F0502020204030204" pitchFamily="34" charset="0"/>
              </a:rPr>
              <a:t>Want to tweak the space between lines of text (between headings and body, or in a bulleted list)? Click </a:t>
            </a:r>
            <a:r>
              <a:rPr lang="en-US" sz="2800" b="1" dirty="0">
                <a:latin typeface="Calibri" panose="020F0502020204030204" pitchFamily="34" charset="0"/>
              </a:rPr>
              <a:t>Home</a:t>
            </a:r>
            <a:r>
              <a:rPr lang="en-US" sz="2800" dirty="0">
                <a:latin typeface="Calibri" panose="020F0502020204030204" pitchFamily="34" charset="0"/>
              </a:rPr>
              <a:t>, then </a:t>
            </a:r>
            <a:r>
              <a:rPr lang="en-US" sz="2800" b="1" dirty="0">
                <a:latin typeface="Calibri" panose="020F0502020204030204" pitchFamily="34" charset="0"/>
              </a:rPr>
              <a:t>Paragraph</a:t>
            </a:r>
            <a:r>
              <a:rPr lang="en-US" sz="2800" dirty="0">
                <a:latin typeface="Calibri" panose="020F0502020204030204" pitchFamily="34" charset="0"/>
              </a:rPr>
              <a:t>, then modify the </a:t>
            </a:r>
            <a:r>
              <a:rPr lang="en-US" sz="2800" b="1" dirty="0">
                <a:latin typeface="Calibri" panose="020F0502020204030204" pitchFamily="34" charset="0"/>
              </a:rPr>
              <a:t>Spacing</a:t>
            </a:r>
            <a:r>
              <a:rPr lang="en-US" sz="2800" dirty="0">
                <a:latin typeface="Calibri" panose="020F0502020204030204" pitchFamily="34" charset="0"/>
              </a:rPr>
              <a:t> </a:t>
            </a:r>
            <a:r>
              <a:rPr lang="en-US" sz="2800" b="1" dirty="0">
                <a:latin typeface="Calibri" panose="020F0502020204030204" pitchFamily="34" charset="0"/>
              </a:rPr>
              <a:t>Before</a:t>
            </a:r>
            <a:r>
              <a:rPr lang="en-US" sz="2800" dirty="0">
                <a:latin typeface="Calibri" panose="020F0502020204030204" pitchFamily="34" charset="0"/>
              </a:rPr>
              <a:t> or </a:t>
            </a:r>
            <a:r>
              <a:rPr lang="en-US" sz="2800" b="1" dirty="0">
                <a:latin typeface="Calibri" panose="020F0502020204030204" pitchFamily="34" charset="0"/>
              </a:rPr>
              <a:t>After</a:t>
            </a:r>
            <a:r>
              <a:rPr lang="en-US" sz="2800" dirty="0">
                <a:latin typeface="Calibri" panose="020F0502020204030204" pitchFamily="34" charset="0"/>
              </a:rPr>
              <a:t> specific lines of text.</a:t>
            </a: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601436" y="1569980"/>
            <a:ext cx="4113410" cy="2488050"/>
          </a:xfrm>
          <a:prstGeom prst="rect">
            <a:avLst/>
          </a:prstGeom>
        </p:spPr>
      </p:pic>
      <p:pic>
        <p:nvPicPr>
          <p:cNvPr id="22" name="Picture 21">
            <a:extLst>
              <a:ext uri="{FF2B5EF4-FFF2-40B4-BE49-F238E27FC236}">
                <a16:creationId xmlns:a16="http://schemas.microsoft.com/office/drawing/2014/main" id="{41B86E96-40E3-4502-AC6F-48BE1698DCC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92964" y="478460"/>
            <a:ext cx="8841309" cy="41061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973</TotalTime>
  <Words>661</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Lisa Lopez</cp:lastModifiedBy>
  <cp:revision>37</cp:revision>
  <dcterms:created xsi:type="dcterms:W3CDTF">2012-04-09T22:51:13Z</dcterms:created>
  <dcterms:modified xsi:type="dcterms:W3CDTF">2022-03-30T21:31:55Z</dcterms:modified>
</cp:coreProperties>
</file>