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21945600"/>
  <p:notesSz cx="6858000" cy="9144000"/>
  <p:defaultTextStyle>
    <a:defPPr>
      <a:defRPr lang="en-US"/>
    </a:defPPr>
    <a:lvl1pPr marL="0" algn="l" defTabSz="1569506" rtl="0" eaLnBrk="1" latinLnBrk="0" hangingPunct="1">
      <a:defRPr sz="6171" kern="1200">
        <a:solidFill>
          <a:schemeClr val="tx1"/>
        </a:solidFill>
        <a:latin typeface="+mn-lt"/>
        <a:ea typeface="+mn-ea"/>
        <a:cs typeface="+mn-cs"/>
      </a:defRPr>
    </a:lvl1pPr>
    <a:lvl2pPr marL="1569506" algn="l" defTabSz="1569506" rtl="0" eaLnBrk="1" latinLnBrk="0" hangingPunct="1">
      <a:defRPr sz="6171" kern="1200">
        <a:solidFill>
          <a:schemeClr val="tx1"/>
        </a:solidFill>
        <a:latin typeface="+mn-lt"/>
        <a:ea typeface="+mn-ea"/>
        <a:cs typeface="+mn-cs"/>
      </a:defRPr>
    </a:lvl2pPr>
    <a:lvl3pPr marL="3139011" algn="l" defTabSz="1569506" rtl="0" eaLnBrk="1" latinLnBrk="0" hangingPunct="1">
      <a:defRPr sz="6171" kern="1200">
        <a:solidFill>
          <a:schemeClr val="tx1"/>
        </a:solidFill>
        <a:latin typeface="+mn-lt"/>
        <a:ea typeface="+mn-ea"/>
        <a:cs typeface="+mn-cs"/>
      </a:defRPr>
    </a:lvl3pPr>
    <a:lvl4pPr marL="4708518" algn="l" defTabSz="1569506" rtl="0" eaLnBrk="1" latinLnBrk="0" hangingPunct="1">
      <a:defRPr sz="6171" kern="1200">
        <a:solidFill>
          <a:schemeClr val="tx1"/>
        </a:solidFill>
        <a:latin typeface="+mn-lt"/>
        <a:ea typeface="+mn-ea"/>
        <a:cs typeface="+mn-cs"/>
      </a:defRPr>
    </a:lvl4pPr>
    <a:lvl5pPr marL="6278023" algn="l" defTabSz="1569506" rtl="0" eaLnBrk="1" latinLnBrk="0" hangingPunct="1">
      <a:defRPr sz="6171" kern="1200">
        <a:solidFill>
          <a:schemeClr val="tx1"/>
        </a:solidFill>
        <a:latin typeface="+mn-lt"/>
        <a:ea typeface="+mn-ea"/>
        <a:cs typeface="+mn-cs"/>
      </a:defRPr>
    </a:lvl5pPr>
    <a:lvl6pPr marL="7847529" algn="l" defTabSz="1569506" rtl="0" eaLnBrk="1" latinLnBrk="0" hangingPunct="1">
      <a:defRPr sz="6171" kern="1200">
        <a:solidFill>
          <a:schemeClr val="tx1"/>
        </a:solidFill>
        <a:latin typeface="+mn-lt"/>
        <a:ea typeface="+mn-ea"/>
        <a:cs typeface="+mn-cs"/>
      </a:defRPr>
    </a:lvl6pPr>
    <a:lvl7pPr marL="9417035" algn="l" defTabSz="1569506" rtl="0" eaLnBrk="1" latinLnBrk="0" hangingPunct="1">
      <a:defRPr sz="6171" kern="1200">
        <a:solidFill>
          <a:schemeClr val="tx1"/>
        </a:solidFill>
        <a:latin typeface="+mn-lt"/>
        <a:ea typeface="+mn-ea"/>
        <a:cs typeface="+mn-cs"/>
      </a:defRPr>
    </a:lvl7pPr>
    <a:lvl8pPr marL="10986541" algn="l" defTabSz="1569506" rtl="0" eaLnBrk="1" latinLnBrk="0" hangingPunct="1">
      <a:defRPr sz="6171" kern="1200">
        <a:solidFill>
          <a:schemeClr val="tx1"/>
        </a:solidFill>
        <a:latin typeface="+mn-lt"/>
        <a:ea typeface="+mn-ea"/>
        <a:cs typeface="+mn-cs"/>
      </a:defRPr>
    </a:lvl8pPr>
    <a:lvl9pPr marL="12556046" algn="l" defTabSz="1569506" rtl="0" eaLnBrk="1" latinLnBrk="0" hangingPunct="1">
      <a:defRPr sz="617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38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08" autoAdjust="0"/>
    <p:restoredTop sz="94660"/>
  </p:normalViewPr>
  <p:slideViewPr>
    <p:cSldViewPr snapToGrid="0" showGuides="1">
      <p:cViewPr varScale="1">
        <p:scale>
          <a:sx n="30" d="100"/>
          <a:sy n="30" d="100"/>
        </p:scale>
        <p:origin x="174" y="192"/>
      </p:cViewPr>
      <p:guideLst>
        <p:guide orient="horz" pos="6912"/>
        <p:guide pos="13813"/>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c:v>
                </c:pt>
                <c:pt idx="1">
                  <c:v>3</c:v>
                </c:pt>
                <c:pt idx="2">
                  <c:v>14</c:v>
                </c:pt>
                <c:pt idx="3">
                  <c:v>7</c:v>
                </c:pt>
                <c:pt idx="4">
                  <c:v>4</c:v>
                </c:pt>
                <c:pt idx="5">
                  <c:v>99</c:v>
                </c:pt>
                <c:pt idx="6">
                  <c:v>40</c:v>
                </c:pt>
                <c:pt idx="7">
                  <c:v>1</c:v>
                </c:pt>
                <c:pt idx="8">
                  <c:v>2</c:v>
                </c:pt>
              </c:numCache>
            </c:numRef>
          </c:val>
          <c:extLst>
            <c:ext xmlns:c16="http://schemas.microsoft.com/office/drawing/2014/chart" uri="{C3380CC4-5D6E-409C-BE32-E72D297353CC}">
              <c16:uniqueId val="{00000000-FE91-45B7-AEC5-244936FB1E86}"/>
            </c:ext>
          </c:extLst>
        </c:ser>
        <c:dLbls>
          <c:showLegendKey val="0"/>
          <c:showVal val="0"/>
          <c:showCatName val="0"/>
          <c:showSerName val="0"/>
          <c:showPercent val="0"/>
          <c:showBubbleSize val="0"/>
        </c:dLbls>
        <c:gapWidth val="150"/>
        <c:axId val="2121577672"/>
        <c:axId val="2090010088"/>
      </c:barChart>
      <c:catAx>
        <c:axId val="2121577672"/>
        <c:scaling>
          <c:orientation val="minMax"/>
        </c:scaling>
        <c:delete val="0"/>
        <c:axPos val="b"/>
        <c:numFmt formatCode="General" sourceLinked="0"/>
        <c:majorTickMark val="out"/>
        <c:minorTickMark val="none"/>
        <c:tickLblPos val="nextTo"/>
        <c:crossAx val="2090010088"/>
        <c:crosses val="autoZero"/>
        <c:auto val="1"/>
        <c:lblAlgn val="ctr"/>
        <c:lblOffset val="100"/>
        <c:noMultiLvlLbl val="0"/>
      </c:catAx>
      <c:valAx>
        <c:axId val="2090010088"/>
        <c:scaling>
          <c:orientation val="minMax"/>
        </c:scaling>
        <c:delete val="0"/>
        <c:axPos val="l"/>
        <c:majorGridlines/>
        <c:numFmt formatCode="General" sourceLinked="1"/>
        <c:majorTickMark val="out"/>
        <c:minorTickMark val="none"/>
        <c:tickLblPos val="nextTo"/>
        <c:crossAx val="212157767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a:t>Insert SmartArt</a:t>
          </a:r>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a:t>Processes</a:t>
          </a:r>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a:t>Type Your Text</a:t>
          </a:r>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a:t>Text areas are already set up</a:t>
          </a:r>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a:t>Change Colors</a:t>
          </a:r>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a:t> Use a preset color scheme</a:t>
          </a:r>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a:t>Hierarchies</a:t>
          </a:r>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a:t>Relationships</a:t>
          </a:r>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a:t> Or right-click &amp; change Shape Fill</a:t>
          </a:r>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pt>
    <dgm:pt modelId="{C59ADD0E-A8FA-4B11-8052-1BE8787E46B3}" type="pres">
      <dgm:prSet presAssocID="{7D9EF975-511F-49CB-83D7-034D0DD0B681}" presName="childShp" presStyleLbl="bgAccFollowNode1" presStyleIdx="0" presStyleCnt="3">
        <dgm:presLayoutVars>
          <dgm:bulletEnabled val="1"/>
        </dgm:presLayoutVars>
      </dgm:prSet>
      <dgm:spPr/>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pt>
    <dgm:pt modelId="{428854DD-4558-4CE7-8DFC-1384B21CF925}" type="pres">
      <dgm:prSet presAssocID="{C65051E0-8E96-46EA-9B6A-01528A951CA4}" presName="childShp" presStyleLbl="bgAccFollowNode1" presStyleIdx="1" presStyleCnt="3">
        <dgm:presLayoutVars>
          <dgm:bulletEnabled val="1"/>
        </dgm:presLayoutVars>
      </dgm:prSet>
      <dgm:spPr/>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pt>
    <dgm:pt modelId="{04FFBF64-3F44-42D7-9A4A-A6E955968CAE}" type="pres">
      <dgm:prSet presAssocID="{AA9017A1-4CBD-49C4-95F7-5E4F8D04A85D}" presName="childShp" presStyleLbl="bgAccFollowNode1" presStyleIdx="2" presStyleCnt="3">
        <dgm:presLayoutVars>
          <dgm:bulletEnabled val="1"/>
        </dgm:presLayoutVars>
      </dgm:prSet>
      <dgm:spPr/>
    </dgm:pt>
  </dgm:ptLst>
  <dgm:cxnLst>
    <dgm:cxn modelId="{CF96EF00-9B36-4C5F-91A3-A3149EE12E07}" srcId="{AA9017A1-4CBD-49C4-95F7-5E4F8D04A85D}" destId="{EA639F30-F9F6-4E0D-AA11-8DC5FB1FC52A}" srcOrd="0" destOrd="0" parTransId="{D132B4F8-2E02-4307-84A9-F63B008D2A9D}" sibTransId="{065491D5-9B7F-449B-8534-B2FF65558054}"/>
    <dgm:cxn modelId="{0DA1B702-84CB-47FB-9EEF-79BCB5E62A8B}" srcId="{7D9EF975-511F-49CB-83D7-034D0DD0B681}" destId="{17BD9A47-672F-4BFD-BEC9-3B2DDF33161C}" srcOrd="2" destOrd="0" parTransId="{17AC35D6-05F6-4394-9ACE-D9FC520E376E}" sibTransId="{EFED5177-A6A6-4CA9-992E-10198F646198}"/>
    <dgm:cxn modelId="{D24A8C08-FE5F-4DFD-9D48-33BAC5A0C99F}" srcId="{83F226F8-E36E-449D-B533-1A7D87C28C69}" destId="{AA9017A1-4CBD-49C4-95F7-5E4F8D04A85D}" srcOrd="2" destOrd="0" parTransId="{58CFFFED-3EA7-4215-96EE-AAB4F2BDEDD1}" sibTransId="{12D45722-B48B-4DA9-B18D-1955BED66BB4}"/>
    <dgm:cxn modelId="{745E860D-4F2E-BD4C-97CE-C16829A91132}" type="presOf" srcId="{EA639F30-F9F6-4E0D-AA11-8DC5FB1FC52A}" destId="{04FFBF64-3F44-42D7-9A4A-A6E955968CAE}" srcOrd="0" destOrd="0" presId="urn:microsoft.com/office/officeart/2005/8/layout/vList6"/>
    <dgm:cxn modelId="{24F7EC36-B2B2-4E13-8A5F-5C1229E5BBE4}" srcId="{83F226F8-E36E-449D-B533-1A7D87C28C69}" destId="{7D9EF975-511F-49CB-83D7-034D0DD0B681}" srcOrd="0" destOrd="0" parTransId="{BD3AC8DB-4C39-4F9B-A80A-857ED4E44A30}" sibTransId="{570AEDFB-4001-4EB0-82B2-7C0F97D59C88}"/>
    <dgm:cxn modelId="{EFFE6F3A-3D4B-F34D-9A30-99A68E0546B1}" type="presOf" srcId="{7D9EF975-511F-49CB-83D7-034D0DD0B681}" destId="{50BBF47A-20CF-4D27-8D0C-1F02C06EF581}" srcOrd="0" destOrd="0" presId="urn:microsoft.com/office/officeart/2005/8/layout/vList6"/>
    <dgm:cxn modelId="{3C11BE5F-ED01-FD4F-A4A3-0FF5CB5C7E50}" type="presOf" srcId="{7FF37380-929C-4E3E-B78D-6A542EBBD8D7}" destId="{428854DD-4558-4CE7-8DFC-1384B21CF925}" srcOrd="0" destOrd="1" presId="urn:microsoft.com/office/officeart/2005/8/layout/vList6"/>
    <dgm:cxn modelId="{30BB7942-3DAF-1B4D-A89B-5AC8680EDAEC}" type="presOf" srcId="{83F226F8-E36E-449D-B533-1A7D87C28C69}" destId="{602E017F-2DC7-4B15-923E-7AF0B58A84A2}" srcOrd="0" destOrd="0" presId="urn:microsoft.com/office/officeart/2005/8/layout/vList6"/>
    <dgm:cxn modelId="{A30E8E46-1665-7C4E-BBEE-56B968D03B9E}" type="presOf" srcId="{04861ED6-6233-4AF6-BC4E-D414C454583B}" destId="{428854DD-4558-4CE7-8DFC-1384B21CF925}" srcOrd="0" destOrd="0"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66115673-0571-6C46-863E-9BCFB464CB52}" type="presOf" srcId="{AA9017A1-4CBD-49C4-95F7-5E4F8D04A85D}" destId="{36D9BB4A-5F9F-4D22-9CCC-CEE6D4829A6B}" srcOrd="0" destOrd="0" presId="urn:microsoft.com/office/officeart/2005/8/layout/vList6"/>
    <dgm:cxn modelId="{8A74667C-B91B-F240-9724-B377FE80BBC2}" type="presOf" srcId="{E773A900-D277-4874-8863-58D99F849787}" destId="{C59ADD0E-A8FA-4B11-8052-1BE8787E46B3}" srcOrd="0" destOrd="0" presId="urn:microsoft.com/office/officeart/2005/8/layout/vList6"/>
    <dgm:cxn modelId="{7280208C-0B24-6B45-A3B0-87D8FE55B304}" type="presOf" srcId="{C3CBFBAF-2301-4925-BBFD-BC17FB0F28EA}" destId="{C59ADD0E-A8FA-4B11-8052-1BE8787E46B3}" srcOrd="0" destOrd="1" presId="urn:microsoft.com/office/officeart/2005/8/layout/vList6"/>
    <dgm:cxn modelId="{9A62BAA6-0761-4B0A-BD2A-5F95E4E99258}" srcId="{AA9017A1-4CBD-49C4-95F7-5E4F8D04A85D}" destId="{AA079224-7D82-40C5-BC8A-4E8D37B30281}" srcOrd="1" destOrd="0" parTransId="{6FD9DD66-F231-4BB7-9A0A-D5E675740E7A}" sibTransId="{DC02B2E1-69B6-4CD6-AFD8-3B77F1588F0F}"/>
    <dgm:cxn modelId="{AC0BF7AD-B471-4EFC-ABF4-2B0184BA9BDC}" srcId="{83F226F8-E36E-449D-B533-1A7D87C28C69}" destId="{C65051E0-8E96-46EA-9B6A-01528A951CA4}" srcOrd="1" destOrd="0" parTransId="{4902E303-7D31-4199-8ED5-4880D07F0E46}" sibTransId="{25B4661A-AC4D-491C-B171-0D22D95DA60E}"/>
    <dgm:cxn modelId="{33A666C5-5572-43D5-B6A2-49710F8B741F}" srcId="{7D9EF975-511F-49CB-83D7-034D0DD0B681}" destId="{E773A900-D277-4874-8863-58D99F849787}" srcOrd="0" destOrd="0" parTransId="{D5462A90-3531-48D2-A324-D81F6C5398E9}" sibTransId="{325CC17E-02E5-40DE-95EA-19AA881F49D4}"/>
    <dgm:cxn modelId="{A2674FCA-76F0-F04E-9497-9600644026A7}" type="presOf" srcId="{17BD9A47-672F-4BFD-BEC9-3B2DDF33161C}" destId="{C59ADD0E-A8FA-4B11-8052-1BE8787E46B3}" srcOrd="0" destOrd="2" presId="urn:microsoft.com/office/officeart/2005/8/layout/vList6"/>
    <dgm:cxn modelId="{A38452CF-FAD9-974A-B4E0-870DDF593370}" type="presOf" srcId="{C65051E0-8E96-46EA-9B6A-01528A951CA4}" destId="{D48B4A4C-14E3-40A7-A46E-2DF1C54F3FF1}" srcOrd="0" destOrd="0" presId="urn:microsoft.com/office/officeart/2005/8/layout/vList6"/>
    <dgm:cxn modelId="{8C38D4DF-84AA-4D49-B527-EB4BB1804639}" srcId="{C65051E0-8E96-46EA-9B6A-01528A951CA4}" destId="{04861ED6-6233-4AF6-BC4E-D414C454583B}" srcOrd="0" destOrd="0" parTransId="{B722ABBF-E05E-4AD3-888A-9D9FDA158C4A}" sibTransId="{58D34BCE-C3BA-4800-89E6-CB1C71203FC5}"/>
    <dgm:cxn modelId="{218614E7-7F5F-46BC-92DD-A5A3022CE422}" srcId="{C65051E0-8E96-46EA-9B6A-01528A951CA4}" destId="{7FF37380-929C-4E3E-B78D-6A542EBBD8D7}" srcOrd="1" destOrd="0" parTransId="{1C4E97B9-8CC4-4CC9-BE30-1E7A581D0998}" sibTransId="{E3DF89C9-7128-47DD-96DB-8FD4F8436BC0}"/>
    <dgm:cxn modelId="{E06407EF-53E1-0642-B5E2-0201221A2650}" type="presOf" srcId="{AA079224-7D82-40C5-BC8A-4E8D37B30281}" destId="{04FFBF64-3F44-42D7-9A4A-A6E955968CAE}" srcOrd="0" destOrd="1" presId="urn:microsoft.com/office/officeart/2005/8/layout/vList6"/>
    <dgm:cxn modelId="{A6732146-2570-0343-90BA-B3914177E7EA}" type="presParOf" srcId="{602E017F-2DC7-4B15-923E-7AF0B58A84A2}" destId="{D39E233D-3563-491A-BBE8-A56CBCE9356C}" srcOrd="0" destOrd="0" presId="urn:microsoft.com/office/officeart/2005/8/layout/vList6"/>
    <dgm:cxn modelId="{A1C3225C-FB73-DE4E-9451-8848EEB4C58D}" type="presParOf" srcId="{D39E233D-3563-491A-BBE8-A56CBCE9356C}" destId="{50BBF47A-20CF-4D27-8D0C-1F02C06EF581}" srcOrd="0" destOrd="0" presId="urn:microsoft.com/office/officeart/2005/8/layout/vList6"/>
    <dgm:cxn modelId="{5F10500C-C8AC-A646-AC6C-2AD8DF5A7A75}" type="presParOf" srcId="{D39E233D-3563-491A-BBE8-A56CBCE9356C}" destId="{C59ADD0E-A8FA-4B11-8052-1BE8787E46B3}" srcOrd="1" destOrd="0" presId="urn:microsoft.com/office/officeart/2005/8/layout/vList6"/>
    <dgm:cxn modelId="{0E8649E2-9781-374C-B222-3514F98B9F1E}" type="presParOf" srcId="{602E017F-2DC7-4B15-923E-7AF0B58A84A2}" destId="{5AF299DB-2132-487A-9E10-D98FE8E1763C}" srcOrd="1" destOrd="0" presId="urn:microsoft.com/office/officeart/2005/8/layout/vList6"/>
    <dgm:cxn modelId="{64CE36D9-FD43-364F-8142-EA5018A34875}" type="presParOf" srcId="{602E017F-2DC7-4B15-923E-7AF0B58A84A2}" destId="{01BE5A3D-3038-4D40-84E6-2ACCDA109179}" srcOrd="2" destOrd="0" presId="urn:microsoft.com/office/officeart/2005/8/layout/vList6"/>
    <dgm:cxn modelId="{BD86DE50-8FE9-694C-A6CC-2C5345263456}" type="presParOf" srcId="{01BE5A3D-3038-4D40-84E6-2ACCDA109179}" destId="{D48B4A4C-14E3-40A7-A46E-2DF1C54F3FF1}" srcOrd="0" destOrd="0" presId="urn:microsoft.com/office/officeart/2005/8/layout/vList6"/>
    <dgm:cxn modelId="{E7899284-4DBD-114F-AA5C-710FB9E29847}" type="presParOf" srcId="{01BE5A3D-3038-4D40-84E6-2ACCDA109179}" destId="{428854DD-4558-4CE7-8DFC-1384B21CF925}" srcOrd="1" destOrd="0" presId="urn:microsoft.com/office/officeart/2005/8/layout/vList6"/>
    <dgm:cxn modelId="{4BD26D74-DD84-AD40-9EB2-7E6328DA4394}" type="presParOf" srcId="{602E017F-2DC7-4B15-923E-7AF0B58A84A2}" destId="{C86DE1E9-9623-40B2-BA1D-26A8DE404280}" srcOrd="3" destOrd="0" presId="urn:microsoft.com/office/officeart/2005/8/layout/vList6"/>
    <dgm:cxn modelId="{471FFE8B-531E-A245-8C9D-3344926F25F8}" type="presParOf" srcId="{602E017F-2DC7-4B15-923E-7AF0B58A84A2}" destId="{3088FC37-4AEC-4CDA-9BF2-DA9A170DE8AB}" srcOrd="4" destOrd="0" presId="urn:microsoft.com/office/officeart/2005/8/layout/vList6"/>
    <dgm:cxn modelId="{BADE33EA-BA2F-DE4C-B35B-27D5CF92DE92}" type="presParOf" srcId="{3088FC37-4AEC-4CDA-9BF2-DA9A170DE8AB}" destId="{36D9BB4A-5F9F-4D22-9CCC-CEE6D4829A6B}" srcOrd="0" destOrd="0" presId="urn:microsoft.com/office/officeart/2005/8/layout/vList6"/>
    <dgm:cxn modelId="{BB163047-8ADC-0944-8C5C-A0C604FC5065}"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3485538" y="0"/>
          <a:ext cx="5228308" cy="1404226"/>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Processes</a:t>
          </a:r>
        </a:p>
        <a:p>
          <a:pPr marL="114300" lvl="1" indent="-114300" algn="l" defTabSz="622300">
            <a:lnSpc>
              <a:spcPct val="90000"/>
            </a:lnSpc>
            <a:spcBef>
              <a:spcPct val="0"/>
            </a:spcBef>
            <a:spcAft>
              <a:spcPct val="15000"/>
            </a:spcAft>
            <a:buChar char="•"/>
          </a:pPr>
          <a:r>
            <a:rPr lang="en-US" sz="1400" kern="1200" dirty="0"/>
            <a:t>Hierarchies</a:t>
          </a:r>
        </a:p>
        <a:p>
          <a:pPr marL="114300" lvl="1" indent="-114300" algn="l" defTabSz="622300">
            <a:lnSpc>
              <a:spcPct val="90000"/>
            </a:lnSpc>
            <a:spcBef>
              <a:spcPct val="0"/>
            </a:spcBef>
            <a:spcAft>
              <a:spcPct val="15000"/>
            </a:spcAft>
            <a:buChar char="•"/>
          </a:pPr>
          <a:r>
            <a:rPr lang="en-US" sz="1400" kern="1200" dirty="0"/>
            <a:t>Relationships</a:t>
          </a:r>
        </a:p>
      </dsp:txBody>
      <dsp:txXfrm>
        <a:off x="3485538" y="175528"/>
        <a:ext cx="4701723" cy="1053170"/>
      </dsp:txXfrm>
    </dsp:sp>
    <dsp:sp modelId="{50BBF47A-20CF-4D27-8D0C-1F02C06EF581}">
      <dsp:nvSpPr>
        <dsp:cNvPr id="0" name=""/>
        <dsp:cNvSpPr/>
      </dsp:nvSpPr>
      <dsp:spPr>
        <a:xfrm>
          <a:off x="0" y="0"/>
          <a:ext cx="3485538" cy="140422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Insert SmartArt</a:t>
          </a:r>
        </a:p>
      </dsp:txBody>
      <dsp:txXfrm>
        <a:off x="68549" y="68549"/>
        <a:ext cx="3348440" cy="1267128"/>
      </dsp:txXfrm>
    </dsp:sp>
    <dsp:sp modelId="{428854DD-4558-4CE7-8DFC-1384B21CF925}">
      <dsp:nvSpPr>
        <dsp:cNvPr id="0" name=""/>
        <dsp:cNvSpPr/>
      </dsp:nvSpPr>
      <dsp:spPr>
        <a:xfrm>
          <a:off x="3485538" y="1544649"/>
          <a:ext cx="5228308" cy="1404226"/>
        </a:xfrm>
        <a:prstGeom prst="rightArrow">
          <a:avLst>
            <a:gd name="adj1" fmla="val 75000"/>
            <a:gd name="adj2" fmla="val 50000"/>
          </a:avLst>
        </a:prstGeom>
        <a:solidFill>
          <a:schemeClr val="accent3">
            <a:tint val="40000"/>
            <a:alpha val="90000"/>
            <a:hueOff val="5358427"/>
            <a:satOff val="-6896"/>
            <a:lumOff val="-537"/>
            <a:alphaOff val="0"/>
          </a:schemeClr>
        </a:solidFill>
        <a:ln w="25400" cap="flat" cmpd="sng" algn="ctr">
          <a:solidFill>
            <a:schemeClr val="accent3">
              <a:tint val="40000"/>
              <a:alpha val="90000"/>
              <a:hueOff val="5358427"/>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Text areas are already set up</a:t>
          </a:r>
        </a:p>
        <a:p>
          <a:pPr marL="114300" lvl="1" indent="-114300" algn="l" defTabSz="622300">
            <a:lnSpc>
              <a:spcPct val="90000"/>
            </a:lnSpc>
            <a:spcBef>
              <a:spcPct val="0"/>
            </a:spcBef>
            <a:spcAft>
              <a:spcPct val="15000"/>
            </a:spcAft>
            <a:buChar char="•"/>
          </a:pPr>
          <a:endParaRPr lang="en-US" sz="1400" kern="1200" dirty="0"/>
        </a:p>
      </dsp:txBody>
      <dsp:txXfrm>
        <a:off x="3485538" y="1720177"/>
        <a:ext cx="4701723" cy="1053170"/>
      </dsp:txXfrm>
    </dsp:sp>
    <dsp:sp modelId="{D48B4A4C-14E3-40A7-A46E-2DF1C54F3FF1}">
      <dsp:nvSpPr>
        <dsp:cNvPr id="0" name=""/>
        <dsp:cNvSpPr/>
      </dsp:nvSpPr>
      <dsp:spPr>
        <a:xfrm>
          <a:off x="0" y="1544649"/>
          <a:ext cx="3485538" cy="1404226"/>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Type Your Text</a:t>
          </a:r>
        </a:p>
      </dsp:txBody>
      <dsp:txXfrm>
        <a:off x="68549" y="1613198"/>
        <a:ext cx="3348440" cy="1267128"/>
      </dsp:txXfrm>
    </dsp:sp>
    <dsp:sp modelId="{04FFBF64-3F44-42D7-9A4A-A6E955968CAE}">
      <dsp:nvSpPr>
        <dsp:cNvPr id="0" name=""/>
        <dsp:cNvSpPr/>
      </dsp:nvSpPr>
      <dsp:spPr>
        <a:xfrm>
          <a:off x="3485538" y="3089299"/>
          <a:ext cx="5228308" cy="1404226"/>
        </a:xfrm>
        <a:prstGeom prst="rightArrow">
          <a:avLst>
            <a:gd name="adj1" fmla="val 75000"/>
            <a:gd name="adj2" fmla="val 50000"/>
          </a:avLst>
        </a:prstGeom>
        <a:solidFill>
          <a:schemeClr val="accent3">
            <a:tint val="40000"/>
            <a:alpha val="90000"/>
            <a:hueOff val="10716854"/>
            <a:satOff val="-13793"/>
            <a:lumOff val="-1075"/>
            <a:alphaOff val="0"/>
          </a:schemeClr>
        </a:solidFill>
        <a:ln w="25400" cap="flat" cmpd="sng" algn="ctr">
          <a:solidFill>
            <a:schemeClr val="accent3">
              <a:tint val="40000"/>
              <a:alpha val="90000"/>
              <a:hueOff val="10716854"/>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 Use a preset color scheme</a:t>
          </a:r>
        </a:p>
        <a:p>
          <a:pPr marL="114300" lvl="1" indent="-114300" algn="l" defTabSz="622300">
            <a:lnSpc>
              <a:spcPct val="90000"/>
            </a:lnSpc>
            <a:spcBef>
              <a:spcPct val="0"/>
            </a:spcBef>
            <a:spcAft>
              <a:spcPct val="15000"/>
            </a:spcAft>
            <a:buChar char="•"/>
          </a:pPr>
          <a:r>
            <a:rPr lang="en-US" sz="1400" kern="1200" dirty="0"/>
            <a:t> Or right-click &amp; change Shape Fill</a:t>
          </a:r>
        </a:p>
      </dsp:txBody>
      <dsp:txXfrm>
        <a:off x="3485538" y="3264827"/>
        <a:ext cx="4701723" cy="1053170"/>
      </dsp:txXfrm>
    </dsp:sp>
    <dsp:sp modelId="{36D9BB4A-5F9F-4D22-9CCC-CEE6D4829A6B}">
      <dsp:nvSpPr>
        <dsp:cNvPr id="0" name=""/>
        <dsp:cNvSpPr/>
      </dsp:nvSpPr>
      <dsp:spPr>
        <a:xfrm>
          <a:off x="0" y="3089299"/>
          <a:ext cx="3485538" cy="1404226"/>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Change Colors</a:t>
          </a:r>
        </a:p>
      </dsp:txBody>
      <dsp:txXfrm>
        <a:off x="68549" y="3157848"/>
        <a:ext cx="3348440" cy="1267128"/>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1"/>
            <a:ext cx="37307520" cy="4704080"/>
          </a:xfrm>
        </p:spPr>
        <p:txBody>
          <a:bodyPr/>
          <a:lstStyle/>
          <a:p>
            <a:r>
              <a:rPr lang="en-US"/>
              <a:t>Click to edit Master title style</a:t>
            </a:r>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569643" indent="0" algn="ctr">
              <a:buNone/>
              <a:defRPr>
                <a:solidFill>
                  <a:schemeClr val="tx1">
                    <a:tint val="75000"/>
                  </a:schemeClr>
                </a:solidFill>
              </a:defRPr>
            </a:lvl2pPr>
            <a:lvl3pPr marL="3139286" indent="0" algn="ctr">
              <a:buNone/>
              <a:defRPr>
                <a:solidFill>
                  <a:schemeClr val="tx1">
                    <a:tint val="75000"/>
                  </a:schemeClr>
                </a:solidFill>
              </a:defRPr>
            </a:lvl3pPr>
            <a:lvl4pPr marL="4708930" indent="0" algn="ctr">
              <a:buNone/>
              <a:defRPr>
                <a:solidFill>
                  <a:schemeClr val="tx1">
                    <a:tint val="75000"/>
                  </a:schemeClr>
                </a:solidFill>
              </a:defRPr>
            </a:lvl4pPr>
            <a:lvl5pPr marL="6278573" indent="0" algn="ctr">
              <a:buNone/>
              <a:defRPr>
                <a:solidFill>
                  <a:schemeClr val="tx1">
                    <a:tint val="75000"/>
                  </a:schemeClr>
                </a:solidFill>
              </a:defRPr>
            </a:lvl5pPr>
            <a:lvl6pPr marL="7848215" indent="0" algn="ctr">
              <a:buNone/>
              <a:defRPr>
                <a:solidFill>
                  <a:schemeClr val="tx1">
                    <a:tint val="75000"/>
                  </a:schemeClr>
                </a:solidFill>
              </a:defRPr>
            </a:lvl6pPr>
            <a:lvl7pPr marL="9417859" indent="0" algn="ctr">
              <a:buNone/>
              <a:defRPr>
                <a:solidFill>
                  <a:schemeClr val="tx1">
                    <a:tint val="75000"/>
                  </a:schemeClr>
                </a:solidFill>
              </a:defRPr>
            </a:lvl7pPr>
            <a:lvl8pPr marL="10987502" indent="0" algn="ctr">
              <a:buNone/>
              <a:defRPr>
                <a:solidFill>
                  <a:schemeClr val="tx1">
                    <a:tint val="75000"/>
                  </a:schemeClr>
                </a:solidFill>
              </a:defRPr>
            </a:lvl8pPr>
            <a:lvl9pPr marL="1255714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38C9C65-2EA7-C341-ACAA-1CBC176A7B11}"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8C9C65-2EA7-C341-ACAA-1CBC176A7B11}"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8201322" y="4216404"/>
            <a:ext cx="55298343" cy="8988044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291069" y="4216404"/>
            <a:ext cx="165178737" cy="8988044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8C9C65-2EA7-C341-ACAA-1CBC176A7B11}"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8C9C65-2EA7-C341-ACAA-1CBC176A7B11}"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14102081"/>
            <a:ext cx="37307520" cy="4358640"/>
          </a:xfrm>
        </p:spPr>
        <p:txBody>
          <a:bodyPr anchor="t"/>
          <a:lstStyle>
            <a:lvl1pPr algn="l">
              <a:defRPr sz="13715" b="1" cap="all"/>
            </a:lvl1pPr>
          </a:lstStyle>
          <a:p>
            <a:r>
              <a:rPr lang="en-US"/>
              <a:t>Click to edit Master title style</a:t>
            </a:r>
          </a:p>
        </p:txBody>
      </p:sp>
      <p:sp>
        <p:nvSpPr>
          <p:cNvPr id="3" name="Text Placeholder 2"/>
          <p:cNvSpPr>
            <a:spLocks noGrp="1"/>
          </p:cNvSpPr>
          <p:nvPr>
            <p:ph type="body" idx="1"/>
          </p:nvPr>
        </p:nvSpPr>
        <p:spPr>
          <a:xfrm>
            <a:off x="3467103" y="9301487"/>
            <a:ext cx="37307520" cy="4800599"/>
          </a:xfrm>
        </p:spPr>
        <p:txBody>
          <a:bodyPr anchor="b"/>
          <a:lstStyle>
            <a:lvl1pPr marL="0" indent="0">
              <a:buNone/>
              <a:defRPr sz="6857">
                <a:solidFill>
                  <a:schemeClr val="tx1">
                    <a:tint val="75000"/>
                  </a:schemeClr>
                </a:solidFill>
              </a:defRPr>
            </a:lvl1pPr>
            <a:lvl2pPr marL="1569643" indent="0">
              <a:buNone/>
              <a:defRPr sz="6172">
                <a:solidFill>
                  <a:schemeClr val="tx1">
                    <a:tint val="75000"/>
                  </a:schemeClr>
                </a:solidFill>
              </a:defRPr>
            </a:lvl2pPr>
            <a:lvl3pPr marL="3139286" indent="0">
              <a:buNone/>
              <a:defRPr sz="5486">
                <a:solidFill>
                  <a:schemeClr val="tx1">
                    <a:tint val="75000"/>
                  </a:schemeClr>
                </a:solidFill>
              </a:defRPr>
            </a:lvl3pPr>
            <a:lvl4pPr marL="4708930" indent="0">
              <a:buNone/>
              <a:defRPr sz="4800">
                <a:solidFill>
                  <a:schemeClr val="tx1">
                    <a:tint val="75000"/>
                  </a:schemeClr>
                </a:solidFill>
              </a:defRPr>
            </a:lvl4pPr>
            <a:lvl5pPr marL="6278573" indent="0">
              <a:buNone/>
              <a:defRPr sz="4800">
                <a:solidFill>
                  <a:schemeClr val="tx1">
                    <a:tint val="75000"/>
                  </a:schemeClr>
                </a:solidFill>
              </a:defRPr>
            </a:lvl5pPr>
            <a:lvl6pPr marL="7848215" indent="0">
              <a:buNone/>
              <a:defRPr sz="4800">
                <a:solidFill>
                  <a:schemeClr val="tx1">
                    <a:tint val="75000"/>
                  </a:schemeClr>
                </a:solidFill>
              </a:defRPr>
            </a:lvl6pPr>
            <a:lvl7pPr marL="9417859" indent="0">
              <a:buNone/>
              <a:defRPr sz="4800">
                <a:solidFill>
                  <a:schemeClr val="tx1">
                    <a:tint val="75000"/>
                  </a:schemeClr>
                </a:solidFill>
              </a:defRPr>
            </a:lvl7pPr>
            <a:lvl8pPr marL="10987502" indent="0">
              <a:buNone/>
              <a:defRPr sz="4800">
                <a:solidFill>
                  <a:schemeClr val="tx1">
                    <a:tint val="75000"/>
                  </a:schemeClr>
                </a:solidFill>
              </a:defRPr>
            </a:lvl8pPr>
            <a:lvl9pPr marL="12557145" indent="0">
              <a:buNone/>
              <a:defRPr sz="4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291065" y="24577044"/>
            <a:ext cx="110238537" cy="69519801"/>
          </a:xfrm>
        </p:spPr>
        <p:txBody>
          <a:bodyPr/>
          <a:lstStyle>
            <a:lvl1pPr>
              <a:defRPr sz="9600"/>
            </a:lvl1pPr>
            <a:lvl2pPr>
              <a:defRPr sz="8229"/>
            </a:lvl2pPr>
            <a:lvl3pPr>
              <a:defRPr sz="6857"/>
            </a:lvl3pPr>
            <a:lvl4pPr>
              <a:defRPr sz="6172"/>
            </a:lvl4pPr>
            <a:lvl5pPr>
              <a:defRPr sz="6172"/>
            </a:lvl5pPr>
            <a:lvl6pPr>
              <a:defRPr sz="6172"/>
            </a:lvl6pPr>
            <a:lvl7pPr>
              <a:defRPr sz="6172"/>
            </a:lvl7pPr>
            <a:lvl8pPr>
              <a:defRPr sz="6172"/>
            </a:lvl8pPr>
            <a:lvl9pPr>
              <a:defRPr sz="61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3261126" y="24577044"/>
            <a:ext cx="110238543" cy="69519801"/>
          </a:xfrm>
        </p:spPr>
        <p:txBody>
          <a:bodyPr/>
          <a:lstStyle>
            <a:lvl1pPr>
              <a:defRPr sz="9600"/>
            </a:lvl1pPr>
            <a:lvl2pPr>
              <a:defRPr sz="8229"/>
            </a:lvl2pPr>
            <a:lvl3pPr>
              <a:defRPr sz="6857"/>
            </a:lvl3pPr>
            <a:lvl4pPr>
              <a:defRPr sz="6172"/>
            </a:lvl4pPr>
            <a:lvl5pPr>
              <a:defRPr sz="6172"/>
            </a:lvl5pPr>
            <a:lvl6pPr>
              <a:defRPr sz="6172"/>
            </a:lvl6pPr>
            <a:lvl7pPr>
              <a:defRPr sz="6172"/>
            </a:lvl7pPr>
            <a:lvl8pPr>
              <a:defRPr sz="6172"/>
            </a:lvl8pPr>
            <a:lvl9pPr>
              <a:defRPr sz="61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38C9C65-2EA7-C341-ACAA-1CBC176A7B11}" type="datetimeFigureOut">
              <a:rPr lang="en-US" smtClean="0"/>
              <a:pPr/>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1"/>
            <a:ext cx="39502080"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2" y="4912365"/>
            <a:ext cx="19392903" cy="2047239"/>
          </a:xfrm>
        </p:spPr>
        <p:txBody>
          <a:bodyPr anchor="b"/>
          <a:lstStyle>
            <a:lvl1pPr marL="0" indent="0">
              <a:buNone/>
              <a:defRPr sz="8229" b="1"/>
            </a:lvl1pPr>
            <a:lvl2pPr marL="1569643" indent="0">
              <a:buNone/>
              <a:defRPr sz="6857" b="1"/>
            </a:lvl2pPr>
            <a:lvl3pPr marL="3139286" indent="0">
              <a:buNone/>
              <a:defRPr sz="6172" b="1"/>
            </a:lvl3pPr>
            <a:lvl4pPr marL="4708930" indent="0">
              <a:buNone/>
              <a:defRPr sz="5486" b="1"/>
            </a:lvl4pPr>
            <a:lvl5pPr marL="6278573" indent="0">
              <a:buNone/>
              <a:defRPr sz="5486" b="1"/>
            </a:lvl5pPr>
            <a:lvl6pPr marL="7848215" indent="0">
              <a:buNone/>
              <a:defRPr sz="5486" b="1"/>
            </a:lvl6pPr>
            <a:lvl7pPr marL="9417859" indent="0">
              <a:buNone/>
              <a:defRPr sz="5486" b="1"/>
            </a:lvl7pPr>
            <a:lvl8pPr marL="10987502" indent="0">
              <a:buNone/>
              <a:defRPr sz="5486" b="1"/>
            </a:lvl8pPr>
            <a:lvl9pPr marL="12557145" indent="0">
              <a:buNone/>
              <a:defRPr sz="5486" b="1"/>
            </a:lvl9pPr>
          </a:lstStyle>
          <a:p>
            <a:pPr lvl="0"/>
            <a:r>
              <a:rPr lang="en-US"/>
              <a:t>Click to edit Master text styles</a:t>
            </a:r>
          </a:p>
        </p:txBody>
      </p:sp>
      <p:sp>
        <p:nvSpPr>
          <p:cNvPr id="4" name="Content Placeholder 3"/>
          <p:cNvSpPr>
            <a:spLocks noGrp="1"/>
          </p:cNvSpPr>
          <p:nvPr>
            <p:ph sz="half" idx="2"/>
          </p:nvPr>
        </p:nvSpPr>
        <p:spPr>
          <a:xfrm>
            <a:off x="2194562" y="6959603"/>
            <a:ext cx="19392903" cy="12644121"/>
          </a:xfrm>
        </p:spPr>
        <p:txBody>
          <a:bodyPr/>
          <a:lstStyle>
            <a:lvl1pPr>
              <a:defRPr sz="8229"/>
            </a:lvl1pPr>
            <a:lvl2pPr>
              <a:defRPr sz="6857"/>
            </a:lvl2pPr>
            <a:lvl3pPr>
              <a:defRPr sz="6172"/>
            </a:lvl3pPr>
            <a:lvl4pPr>
              <a:defRPr sz="5486"/>
            </a:lvl4pPr>
            <a:lvl5pPr>
              <a:defRPr sz="5486"/>
            </a:lvl5pPr>
            <a:lvl6pPr>
              <a:defRPr sz="5486"/>
            </a:lvl6pPr>
            <a:lvl7pPr>
              <a:defRPr sz="5486"/>
            </a:lvl7pPr>
            <a:lvl8pPr>
              <a:defRPr sz="5486"/>
            </a:lvl8pPr>
            <a:lvl9pPr>
              <a:defRPr sz="54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6" y="4912365"/>
            <a:ext cx="19400520" cy="2047239"/>
          </a:xfrm>
        </p:spPr>
        <p:txBody>
          <a:bodyPr anchor="b"/>
          <a:lstStyle>
            <a:lvl1pPr marL="0" indent="0">
              <a:buNone/>
              <a:defRPr sz="8229" b="1"/>
            </a:lvl1pPr>
            <a:lvl2pPr marL="1569643" indent="0">
              <a:buNone/>
              <a:defRPr sz="6857" b="1"/>
            </a:lvl2pPr>
            <a:lvl3pPr marL="3139286" indent="0">
              <a:buNone/>
              <a:defRPr sz="6172" b="1"/>
            </a:lvl3pPr>
            <a:lvl4pPr marL="4708930" indent="0">
              <a:buNone/>
              <a:defRPr sz="5486" b="1"/>
            </a:lvl4pPr>
            <a:lvl5pPr marL="6278573" indent="0">
              <a:buNone/>
              <a:defRPr sz="5486" b="1"/>
            </a:lvl5pPr>
            <a:lvl6pPr marL="7848215" indent="0">
              <a:buNone/>
              <a:defRPr sz="5486" b="1"/>
            </a:lvl6pPr>
            <a:lvl7pPr marL="9417859" indent="0">
              <a:buNone/>
              <a:defRPr sz="5486" b="1"/>
            </a:lvl7pPr>
            <a:lvl8pPr marL="10987502" indent="0">
              <a:buNone/>
              <a:defRPr sz="5486" b="1"/>
            </a:lvl8pPr>
            <a:lvl9pPr marL="12557145" indent="0">
              <a:buNone/>
              <a:defRPr sz="5486" b="1"/>
            </a:lvl9pPr>
          </a:lstStyle>
          <a:p>
            <a:pPr lvl="0"/>
            <a:r>
              <a:rPr lang="en-US"/>
              <a:t>Click to edit Master text styles</a:t>
            </a:r>
          </a:p>
        </p:txBody>
      </p:sp>
      <p:sp>
        <p:nvSpPr>
          <p:cNvPr id="6" name="Content Placeholder 5"/>
          <p:cNvSpPr>
            <a:spLocks noGrp="1"/>
          </p:cNvSpPr>
          <p:nvPr>
            <p:ph sz="quarter" idx="4"/>
          </p:nvPr>
        </p:nvSpPr>
        <p:spPr>
          <a:xfrm>
            <a:off x="22296126" y="6959603"/>
            <a:ext cx="19400520" cy="12644121"/>
          </a:xfrm>
        </p:spPr>
        <p:txBody>
          <a:bodyPr/>
          <a:lstStyle>
            <a:lvl1pPr>
              <a:defRPr sz="8229"/>
            </a:lvl1pPr>
            <a:lvl2pPr>
              <a:defRPr sz="6857"/>
            </a:lvl2pPr>
            <a:lvl3pPr>
              <a:defRPr sz="6172"/>
            </a:lvl3pPr>
            <a:lvl4pPr>
              <a:defRPr sz="5486"/>
            </a:lvl4pPr>
            <a:lvl5pPr>
              <a:defRPr sz="5486"/>
            </a:lvl5pPr>
            <a:lvl6pPr>
              <a:defRPr sz="5486"/>
            </a:lvl6pPr>
            <a:lvl7pPr>
              <a:defRPr sz="5486"/>
            </a:lvl7pPr>
            <a:lvl8pPr>
              <a:defRPr sz="5486"/>
            </a:lvl8pPr>
            <a:lvl9pPr>
              <a:defRPr sz="54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38C9C65-2EA7-C341-ACAA-1CBC176A7B11}" type="datetimeFigureOut">
              <a:rPr lang="en-US" smtClean="0"/>
              <a:pPr/>
              <a:t>3/30/2022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38C9C65-2EA7-C341-ACAA-1CBC176A7B11}" type="datetimeFigureOut">
              <a:rPr lang="en-US" smtClean="0"/>
              <a:pPr/>
              <a:t>3/30/2022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3/30/2022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6" y="873760"/>
            <a:ext cx="14439903" cy="3718560"/>
          </a:xfrm>
        </p:spPr>
        <p:txBody>
          <a:bodyPr anchor="b"/>
          <a:lstStyle>
            <a:lvl1pPr algn="l">
              <a:defRPr sz="6857" b="1"/>
            </a:lvl1pPr>
          </a:lstStyle>
          <a:p>
            <a:r>
              <a:rPr lang="en-US"/>
              <a:t>Click to edit Master title style</a:t>
            </a:r>
          </a:p>
        </p:txBody>
      </p:sp>
      <p:sp>
        <p:nvSpPr>
          <p:cNvPr id="3" name="Content Placeholder 2"/>
          <p:cNvSpPr>
            <a:spLocks noGrp="1"/>
          </p:cNvSpPr>
          <p:nvPr>
            <p:ph idx="1"/>
          </p:nvPr>
        </p:nvSpPr>
        <p:spPr>
          <a:xfrm>
            <a:off x="17160240" y="873766"/>
            <a:ext cx="24536400" cy="18729961"/>
          </a:xfrm>
        </p:spPr>
        <p:txBody>
          <a:bodyPr/>
          <a:lstStyle>
            <a:lvl1pPr>
              <a:defRPr sz="10972"/>
            </a:lvl1pPr>
            <a:lvl2pPr>
              <a:defRPr sz="9600"/>
            </a:lvl2pPr>
            <a:lvl3pPr>
              <a:defRPr sz="8229"/>
            </a:lvl3pPr>
            <a:lvl4pPr>
              <a:defRPr sz="6857"/>
            </a:lvl4pPr>
            <a:lvl5pPr>
              <a:defRPr sz="6857"/>
            </a:lvl5pPr>
            <a:lvl6pPr>
              <a:defRPr sz="6857"/>
            </a:lvl6pPr>
            <a:lvl7pPr>
              <a:defRPr sz="6857"/>
            </a:lvl7pPr>
            <a:lvl8pPr>
              <a:defRPr sz="6857"/>
            </a:lvl8pPr>
            <a:lvl9pPr>
              <a:defRPr sz="685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6" y="4592326"/>
            <a:ext cx="14439903" cy="15011401"/>
          </a:xfrm>
        </p:spPr>
        <p:txBody>
          <a:bodyPr/>
          <a:lstStyle>
            <a:lvl1pPr marL="0" indent="0">
              <a:buNone/>
              <a:defRPr sz="4800"/>
            </a:lvl1pPr>
            <a:lvl2pPr marL="1569643" indent="0">
              <a:buNone/>
              <a:defRPr sz="4114"/>
            </a:lvl2pPr>
            <a:lvl3pPr marL="3139286" indent="0">
              <a:buNone/>
              <a:defRPr sz="3429"/>
            </a:lvl3pPr>
            <a:lvl4pPr marL="4708930" indent="0">
              <a:buNone/>
              <a:defRPr sz="3086"/>
            </a:lvl4pPr>
            <a:lvl5pPr marL="6278573" indent="0">
              <a:buNone/>
              <a:defRPr sz="3086"/>
            </a:lvl5pPr>
            <a:lvl6pPr marL="7848215" indent="0">
              <a:buNone/>
              <a:defRPr sz="3086"/>
            </a:lvl6pPr>
            <a:lvl7pPr marL="9417859" indent="0">
              <a:buNone/>
              <a:defRPr sz="3086"/>
            </a:lvl7pPr>
            <a:lvl8pPr marL="10987502" indent="0">
              <a:buNone/>
              <a:defRPr sz="3086"/>
            </a:lvl8pPr>
            <a:lvl9pPr marL="12557145" indent="0">
              <a:buNone/>
              <a:defRPr sz="3086"/>
            </a:lvl9pPr>
          </a:lstStyle>
          <a:p>
            <a:pPr lvl="0"/>
            <a:r>
              <a:rPr lang="en-US"/>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15361924"/>
            <a:ext cx="26334720" cy="1813561"/>
          </a:xfrm>
        </p:spPr>
        <p:txBody>
          <a:bodyPr anchor="b"/>
          <a:lstStyle>
            <a:lvl1pPr algn="l">
              <a:defRPr sz="6857" b="1"/>
            </a:lvl1pPr>
          </a:lstStyle>
          <a:p>
            <a:r>
              <a:rPr lang="en-US"/>
              <a:t>Click to edit Master title style</a:t>
            </a:r>
          </a:p>
        </p:txBody>
      </p:sp>
      <p:sp>
        <p:nvSpPr>
          <p:cNvPr id="3" name="Picture Placeholder 2"/>
          <p:cNvSpPr>
            <a:spLocks noGrp="1"/>
          </p:cNvSpPr>
          <p:nvPr>
            <p:ph type="pic" idx="1"/>
          </p:nvPr>
        </p:nvSpPr>
        <p:spPr>
          <a:xfrm>
            <a:off x="8602983" y="1960880"/>
            <a:ext cx="26334720" cy="13167360"/>
          </a:xfrm>
        </p:spPr>
        <p:txBody>
          <a:bodyPr/>
          <a:lstStyle>
            <a:lvl1pPr marL="0" indent="0">
              <a:buNone/>
              <a:defRPr sz="10972"/>
            </a:lvl1pPr>
            <a:lvl2pPr marL="1569643" indent="0">
              <a:buNone/>
              <a:defRPr sz="9600"/>
            </a:lvl2pPr>
            <a:lvl3pPr marL="3139286" indent="0">
              <a:buNone/>
              <a:defRPr sz="8229"/>
            </a:lvl3pPr>
            <a:lvl4pPr marL="4708930" indent="0">
              <a:buNone/>
              <a:defRPr sz="6857"/>
            </a:lvl4pPr>
            <a:lvl5pPr marL="6278573" indent="0">
              <a:buNone/>
              <a:defRPr sz="6857"/>
            </a:lvl5pPr>
            <a:lvl6pPr marL="7848215" indent="0">
              <a:buNone/>
              <a:defRPr sz="6857"/>
            </a:lvl6pPr>
            <a:lvl7pPr marL="9417859" indent="0">
              <a:buNone/>
              <a:defRPr sz="6857"/>
            </a:lvl7pPr>
            <a:lvl8pPr marL="10987502" indent="0">
              <a:buNone/>
              <a:defRPr sz="6857"/>
            </a:lvl8pPr>
            <a:lvl9pPr marL="12557145" indent="0">
              <a:buNone/>
              <a:defRPr sz="6857"/>
            </a:lvl9pPr>
          </a:lstStyle>
          <a:p>
            <a:endParaRPr lang="en-US"/>
          </a:p>
        </p:txBody>
      </p:sp>
      <p:sp>
        <p:nvSpPr>
          <p:cNvPr id="4" name="Text Placeholder 3"/>
          <p:cNvSpPr>
            <a:spLocks noGrp="1"/>
          </p:cNvSpPr>
          <p:nvPr>
            <p:ph type="body" sz="half" idx="2"/>
          </p:nvPr>
        </p:nvSpPr>
        <p:spPr>
          <a:xfrm>
            <a:off x="8602983" y="17175485"/>
            <a:ext cx="26334720" cy="2575559"/>
          </a:xfrm>
        </p:spPr>
        <p:txBody>
          <a:bodyPr/>
          <a:lstStyle>
            <a:lvl1pPr marL="0" indent="0">
              <a:buNone/>
              <a:defRPr sz="4800"/>
            </a:lvl1pPr>
            <a:lvl2pPr marL="1569643" indent="0">
              <a:buNone/>
              <a:defRPr sz="4114"/>
            </a:lvl2pPr>
            <a:lvl3pPr marL="3139286" indent="0">
              <a:buNone/>
              <a:defRPr sz="3429"/>
            </a:lvl3pPr>
            <a:lvl4pPr marL="4708930" indent="0">
              <a:buNone/>
              <a:defRPr sz="3086"/>
            </a:lvl4pPr>
            <a:lvl5pPr marL="6278573" indent="0">
              <a:buNone/>
              <a:defRPr sz="3086"/>
            </a:lvl5pPr>
            <a:lvl6pPr marL="7848215" indent="0">
              <a:buNone/>
              <a:defRPr sz="3086"/>
            </a:lvl6pPr>
            <a:lvl7pPr marL="9417859" indent="0">
              <a:buNone/>
              <a:defRPr sz="3086"/>
            </a:lvl7pPr>
            <a:lvl8pPr marL="10987502" indent="0">
              <a:buNone/>
              <a:defRPr sz="3086"/>
            </a:lvl8pPr>
            <a:lvl9pPr marL="12557145" indent="0">
              <a:buNone/>
              <a:defRPr sz="3086"/>
            </a:lvl9pPr>
          </a:lstStyle>
          <a:p>
            <a:pPr lvl="0"/>
            <a:r>
              <a:rPr lang="en-US"/>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1"/>
            <a:ext cx="39502080" cy="3657600"/>
          </a:xfrm>
          <a:prstGeom prst="rect">
            <a:avLst/>
          </a:prstGeom>
        </p:spPr>
        <p:txBody>
          <a:bodyPr vert="horz" lIns="274677" tIns="137339" rIns="274677" bIns="137339" rtlCol="0" anchor="ctr">
            <a:normAutofit/>
          </a:bodyPr>
          <a:lstStyle/>
          <a:p>
            <a:r>
              <a:rPr lang="en-US"/>
              <a:t>Click to edit Master title style</a:t>
            </a:r>
          </a:p>
        </p:txBody>
      </p:sp>
      <p:sp>
        <p:nvSpPr>
          <p:cNvPr id="3" name="Text Placeholder 2"/>
          <p:cNvSpPr>
            <a:spLocks noGrp="1"/>
          </p:cNvSpPr>
          <p:nvPr>
            <p:ph type="body" idx="1"/>
          </p:nvPr>
        </p:nvSpPr>
        <p:spPr>
          <a:xfrm>
            <a:off x="2194560" y="5120646"/>
            <a:ext cx="39502080" cy="14483081"/>
          </a:xfrm>
          <a:prstGeom prst="rect">
            <a:avLst/>
          </a:prstGeom>
        </p:spPr>
        <p:txBody>
          <a:bodyPr vert="horz" lIns="274677" tIns="137339" rIns="274677" bIns="13733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20340321"/>
            <a:ext cx="10241280" cy="1168400"/>
          </a:xfrm>
          <a:prstGeom prst="rect">
            <a:avLst/>
          </a:prstGeom>
        </p:spPr>
        <p:txBody>
          <a:bodyPr vert="horz" lIns="274677" tIns="137339" rIns="274677" bIns="137339" rtlCol="0" anchor="ctr"/>
          <a:lstStyle>
            <a:lvl1pPr algn="l">
              <a:defRPr sz="4114">
                <a:solidFill>
                  <a:schemeClr val="tx1">
                    <a:tint val="75000"/>
                  </a:schemeClr>
                </a:solidFill>
              </a:defRPr>
            </a:lvl1pPr>
          </a:lstStyle>
          <a:p>
            <a:fld id="{038C9C65-2EA7-C341-ACAA-1CBC176A7B11}" type="datetimeFigureOut">
              <a:rPr lang="en-US" smtClean="0"/>
              <a:pPr/>
              <a:t>3/30/2022</a:t>
            </a:fld>
            <a:endParaRPr lang="en-US"/>
          </a:p>
        </p:txBody>
      </p:sp>
      <p:sp>
        <p:nvSpPr>
          <p:cNvPr id="5" name="Footer Placeholder 4"/>
          <p:cNvSpPr>
            <a:spLocks noGrp="1"/>
          </p:cNvSpPr>
          <p:nvPr>
            <p:ph type="ftr" sz="quarter" idx="3"/>
          </p:nvPr>
        </p:nvSpPr>
        <p:spPr>
          <a:xfrm>
            <a:off x="14996160" y="20340321"/>
            <a:ext cx="13898880" cy="1168400"/>
          </a:xfrm>
          <a:prstGeom prst="rect">
            <a:avLst/>
          </a:prstGeom>
        </p:spPr>
        <p:txBody>
          <a:bodyPr vert="horz" lIns="274677" tIns="137339" rIns="274677" bIns="137339" rtlCol="0" anchor="ctr"/>
          <a:lstStyle>
            <a:lvl1pPr algn="ctr">
              <a:defRPr sz="4114">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1"/>
            <a:ext cx="10241280" cy="1168400"/>
          </a:xfrm>
          <a:prstGeom prst="rect">
            <a:avLst/>
          </a:prstGeom>
        </p:spPr>
        <p:txBody>
          <a:bodyPr vert="horz" lIns="274677" tIns="137339" rIns="274677" bIns="137339" rtlCol="0" anchor="ctr"/>
          <a:lstStyle>
            <a:lvl1pPr algn="r">
              <a:defRPr sz="4114">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9643" rtl="0" eaLnBrk="1" latinLnBrk="0" hangingPunct="1">
        <a:spcBef>
          <a:spcPct val="0"/>
        </a:spcBef>
        <a:buNone/>
        <a:defRPr sz="15086" kern="1200">
          <a:solidFill>
            <a:schemeClr val="tx1"/>
          </a:solidFill>
          <a:latin typeface="+mj-lt"/>
          <a:ea typeface="+mj-ea"/>
          <a:cs typeface="+mj-cs"/>
        </a:defRPr>
      </a:lvl1pPr>
    </p:titleStyle>
    <p:bodyStyle>
      <a:lvl1pPr marL="1177233" indent="-1177233" algn="l" defTabSz="1569643" rtl="0" eaLnBrk="1" latinLnBrk="0" hangingPunct="1">
        <a:spcBef>
          <a:spcPct val="20000"/>
        </a:spcBef>
        <a:buFont typeface="Arial"/>
        <a:buChar char="•"/>
        <a:defRPr sz="10972" kern="1200">
          <a:solidFill>
            <a:schemeClr val="tx1"/>
          </a:solidFill>
          <a:latin typeface="+mn-lt"/>
          <a:ea typeface="+mn-ea"/>
          <a:cs typeface="+mn-cs"/>
        </a:defRPr>
      </a:lvl1pPr>
      <a:lvl2pPr marL="2550669" indent="-981027" algn="l" defTabSz="1569643" rtl="0" eaLnBrk="1" latinLnBrk="0" hangingPunct="1">
        <a:spcBef>
          <a:spcPct val="20000"/>
        </a:spcBef>
        <a:buFont typeface="Arial"/>
        <a:buChar char="–"/>
        <a:defRPr sz="9600" kern="1200">
          <a:solidFill>
            <a:schemeClr val="tx1"/>
          </a:solidFill>
          <a:latin typeface="+mn-lt"/>
          <a:ea typeface="+mn-ea"/>
          <a:cs typeface="+mn-cs"/>
        </a:defRPr>
      </a:lvl2pPr>
      <a:lvl3pPr marL="3924107" indent="-784821" algn="l" defTabSz="1569643" rtl="0" eaLnBrk="1" latinLnBrk="0" hangingPunct="1">
        <a:spcBef>
          <a:spcPct val="20000"/>
        </a:spcBef>
        <a:buFont typeface="Arial"/>
        <a:buChar char="•"/>
        <a:defRPr sz="8229" kern="1200">
          <a:solidFill>
            <a:schemeClr val="tx1"/>
          </a:solidFill>
          <a:latin typeface="+mn-lt"/>
          <a:ea typeface="+mn-ea"/>
          <a:cs typeface="+mn-cs"/>
        </a:defRPr>
      </a:lvl3pPr>
      <a:lvl4pPr marL="5493751" indent="-784821" algn="l" defTabSz="1569643" rtl="0" eaLnBrk="1" latinLnBrk="0" hangingPunct="1">
        <a:spcBef>
          <a:spcPct val="20000"/>
        </a:spcBef>
        <a:buFont typeface="Arial"/>
        <a:buChar char="–"/>
        <a:defRPr sz="6857" kern="1200">
          <a:solidFill>
            <a:schemeClr val="tx1"/>
          </a:solidFill>
          <a:latin typeface="+mn-lt"/>
          <a:ea typeface="+mn-ea"/>
          <a:cs typeface="+mn-cs"/>
        </a:defRPr>
      </a:lvl4pPr>
      <a:lvl5pPr marL="7063394" indent="-784821" algn="l" defTabSz="1569643" rtl="0" eaLnBrk="1" latinLnBrk="0" hangingPunct="1">
        <a:spcBef>
          <a:spcPct val="20000"/>
        </a:spcBef>
        <a:buFont typeface="Arial"/>
        <a:buChar char="»"/>
        <a:defRPr sz="6857" kern="1200">
          <a:solidFill>
            <a:schemeClr val="tx1"/>
          </a:solidFill>
          <a:latin typeface="+mn-lt"/>
          <a:ea typeface="+mn-ea"/>
          <a:cs typeface="+mn-cs"/>
        </a:defRPr>
      </a:lvl5pPr>
      <a:lvl6pPr marL="8633038" indent="-784821" algn="l" defTabSz="1569643" rtl="0" eaLnBrk="1" latinLnBrk="0" hangingPunct="1">
        <a:spcBef>
          <a:spcPct val="20000"/>
        </a:spcBef>
        <a:buFont typeface="Arial"/>
        <a:buChar char="•"/>
        <a:defRPr sz="6857" kern="1200">
          <a:solidFill>
            <a:schemeClr val="tx1"/>
          </a:solidFill>
          <a:latin typeface="+mn-lt"/>
          <a:ea typeface="+mn-ea"/>
          <a:cs typeface="+mn-cs"/>
        </a:defRPr>
      </a:lvl6pPr>
      <a:lvl7pPr marL="10202681" indent="-784821" algn="l" defTabSz="1569643" rtl="0" eaLnBrk="1" latinLnBrk="0" hangingPunct="1">
        <a:spcBef>
          <a:spcPct val="20000"/>
        </a:spcBef>
        <a:buFont typeface="Arial"/>
        <a:buChar char="•"/>
        <a:defRPr sz="6857" kern="1200">
          <a:solidFill>
            <a:schemeClr val="tx1"/>
          </a:solidFill>
          <a:latin typeface="+mn-lt"/>
          <a:ea typeface="+mn-ea"/>
          <a:cs typeface="+mn-cs"/>
        </a:defRPr>
      </a:lvl7pPr>
      <a:lvl8pPr marL="11772324" indent="-784821" algn="l" defTabSz="1569643" rtl="0" eaLnBrk="1" latinLnBrk="0" hangingPunct="1">
        <a:spcBef>
          <a:spcPct val="20000"/>
        </a:spcBef>
        <a:buFont typeface="Arial"/>
        <a:buChar char="•"/>
        <a:defRPr sz="6857" kern="1200">
          <a:solidFill>
            <a:schemeClr val="tx1"/>
          </a:solidFill>
          <a:latin typeface="+mn-lt"/>
          <a:ea typeface="+mn-ea"/>
          <a:cs typeface="+mn-cs"/>
        </a:defRPr>
      </a:lvl8pPr>
      <a:lvl9pPr marL="13341967" indent="-784821" algn="l" defTabSz="1569643" rtl="0" eaLnBrk="1" latinLnBrk="0" hangingPunct="1">
        <a:spcBef>
          <a:spcPct val="20000"/>
        </a:spcBef>
        <a:buFont typeface="Arial"/>
        <a:buChar char="•"/>
        <a:defRPr sz="6857" kern="1200">
          <a:solidFill>
            <a:schemeClr val="tx1"/>
          </a:solidFill>
          <a:latin typeface="+mn-lt"/>
          <a:ea typeface="+mn-ea"/>
          <a:cs typeface="+mn-cs"/>
        </a:defRPr>
      </a:lvl9pPr>
    </p:bodyStyle>
    <p:otherStyle>
      <a:defPPr>
        <a:defRPr lang="en-US"/>
      </a:defPPr>
      <a:lvl1pPr marL="0" algn="l" defTabSz="1569643" rtl="0" eaLnBrk="1" latinLnBrk="0" hangingPunct="1">
        <a:defRPr sz="6172" kern="1200">
          <a:solidFill>
            <a:schemeClr val="tx1"/>
          </a:solidFill>
          <a:latin typeface="+mn-lt"/>
          <a:ea typeface="+mn-ea"/>
          <a:cs typeface="+mn-cs"/>
        </a:defRPr>
      </a:lvl1pPr>
      <a:lvl2pPr marL="1569643" algn="l" defTabSz="1569643" rtl="0" eaLnBrk="1" latinLnBrk="0" hangingPunct="1">
        <a:defRPr sz="6172" kern="1200">
          <a:solidFill>
            <a:schemeClr val="tx1"/>
          </a:solidFill>
          <a:latin typeface="+mn-lt"/>
          <a:ea typeface="+mn-ea"/>
          <a:cs typeface="+mn-cs"/>
        </a:defRPr>
      </a:lvl2pPr>
      <a:lvl3pPr marL="3139286" algn="l" defTabSz="1569643" rtl="0" eaLnBrk="1" latinLnBrk="0" hangingPunct="1">
        <a:defRPr sz="6172" kern="1200">
          <a:solidFill>
            <a:schemeClr val="tx1"/>
          </a:solidFill>
          <a:latin typeface="+mn-lt"/>
          <a:ea typeface="+mn-ea"/>
          <a:cs typeface="+mn-cs"/>
        </a:defRPr>
      </a:lvl3pPr>
      <a:lvl4pPr marL="4708930" algn="l" defTabSz="1569643" rtl="0" eaLnBrk="1" latinLnBrk="0" hangingPunct="1">
        <a:defRPr sz="6172" kern="1200">
          <a:solidFill>
            <a:schemeClr val="tx1"/>
          </a:solidFill>
          <a:latin typeface="+mn-lt"/>
          <a:ea typeface="+mn-ea"/>
          <a:cs typeface="+mn-cs"/>
        </a:defRPr>
      </a:lvl4pPr>
      <a:lvl5pPr marL="6278573" algn="l" defTabSz="1569643" rtl="0" eaLnBrk="1" latinLnBrk="0" hangingPunct="1">
        <a:defRPr sz="6172" kern="1200">
          <a:solidFill>
            <a:schemeClr val="tx1"/>
          </a:solidFill>
          <a:latin typeface="+mn-lt"/>
          <a:ea typeface="+mn-ea"/>
          <a:cs typeface="+mn-cs"/>
        </a:defRPr>
      </a:lvl5pPr>
      <a:lvl6pPr marL="7848215" algn="l" defTabSz="1569643" rtl="0" eaLnBrk="1" latinLnBrk="0" hangingPunct="1">
        <a:defRPr sz="6172" kern="1200">
          <a:solidFill>
            <a:schemeClr val="tx1"/>
          </a:solidFill>
          <a:latin typeface="+mn-lt"/>
          <a:ea typeface="+mn-ea"/>
          <a:cs typeface="+mn-cs"/>
        </a:defRPr>
      </a:lvl6pPr>
      <a:lvl7pPr marL="9417859" algn="l" defTabSz="1569643" rtl="0" eaLnBrk="1" latinLnBrk="0" hangingPunct="1">
        <a:defRPr sz="6172" kern="1200">
          <a:solidFill>
            <a:schemeClr val="tx1"/>
          </a:solidFill>
          <a:latin typeface="+mn-lt"/>
          <a:ea typeface="+mn-ea"/>
          <a:cs typeface="+mn-cs"/>
        </a:defRPr>
      </a:lvl7pPr>
      <a:lvl8pPr marL="10987502" algn="l" defTabSz="1569643" rtl="0" eaLnBrk="1" latinLnBrk="0" hangingPunct="1">
        <a:defRPr sz="6172" kern="1200">
          <a:solidFill>
            <a:schemeClr val="tx1"/>
          </a:solidFill>
          <a:latin typeface="+mn-lt"/>
          <a:ea typeface="+mn-ea"/>
          <a:cs typeface="+mn-cs"/>
        </a:defRPr>
      </a:lvl8pPr>
      <a:lvl9pPr marL="12557145" algn="l" defTabSz="1569643" rtl="0" eaLnBrk="1" latinLnBrk="0" hangingPunct="1">
        <a:defRPr sz="617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13" Type="http://schemas.openxmlformats.org/officeDocument/2006/relationships/image" Target="../media/image2.png"/><Relationship Id="rId3" Type="http://schemas.openxmlformats.org/officeDocument/2006/relationships/hyperlink" Target="https://www.pexels.com/" TargetMode="External"/><Relationship Id="rId7" Type="http://schemas.openxmlformats.org/officeDocument/2006/relationships/diagramLayout" Target="../diagrams/layout1.xml"/><Relationship Id="rId12" Type="http://schemas.openxmlformats.org/officeDocument/2006/relationships/image" Target="../media/image1.jpeg"/><Relationship Id="rId2" Type="http://schemas.openxmlformats.org/officeDocument/2006/relationships/hyperlink" Target="https://unsplash.com/" TargetMode="External"/><Relationship Id="rId1" Type="http://schemas.openxmlformats.org/officeDocument/2006/relationships/slideLayout" Target="../slideLayouts/slideLayout1.xml"/><Relationship Id="rId6" Type="http://schemas.openxmlformats.org/officeDocument/2006/relationships/diagramData" Target="../diagrams/data1.xml"/><Relationship Id="rId11" Type="http://schemas.openxmlformats.org/officeDocument/2006/relationships/chart" Target="../charts/chart1.xml"/><Relationship Id="rId5" Type="http://schemas.openxmlformats.org/officeDocument/2006/relationships/hyperlink" Target="http://picography.co/" TargetMode="External"/><Relationship Id="rId10" Type="http://schemas.microsoft.com/office/2007/relationships/diagramDrawing" Target="../diagrams/drawing1.xml"/><Relationship Id="rId4" Type="http://schemas.openxmlformats.org/officeDocument/2006/relationships/hyperlink" Target="https://stocksnap.io/" TargetMode="External"/><Relationship Id="rId9" Type="http://schemas.openxmlformats.org/officeDocument/2006/relationships/diagramColors" Target="../diagrams/colors1.xml"/><Relationship Id="rId1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597899" y="472001"/>
            <a:ext cx="42691171" cy="4104987"/>
          </a:xfrm>
          <a:prstGeom prst="rect">
            <a:avLst/>
          </a:prstGeom>
        </p:spPr>
        <p:style>
          <a:lnRef idx="1">
            <a:schemeClr val="accent5"/>
          </a:lnRef>
          <a:fillRef idx="2">
            <a:schemeClr val="accent5"/>
          </a:fillRef>
          <a:effectRef idx="1">
            <a:schemeClr val="accent5"/>
          </a:effectRef>
          <a:fontRef idx="minor">
            <a:schemeClr val="dk1"/>
          </a:fontRef>
        </p:style>
        <p:txBody>
          <a:bodyPr lIns="59713" tIns="29856" rIns="59713" bIns="29856" rtlCol="0" anchor="ctr"/>
          <a:lstStyle/>
          <a:p>
            <a:pPr algn="ctr"/>
            <a:endParaRPr lang="en-US" sz="7053">
              <a:noFill/>
            </a:endParaRPr>
          </a:p>
        </p:txBody>
      </p:sp>
      <p:sp>
        <p:nvSpPr>
          <p:cNvPr id="9" name="TextBox 8"/>
          <p:cNvSpPr txBox="1"/>
          <p:nvPr/>
        </p:nvSpPr>
        <p:spPr>
          <a:xfrm>
            <a:off x="5318363" y="923418"/>
            <a:ext cx="33250241" cy="3194679"/>
          </a:xfrm>
          <a:prstGeom prst="rect">
            <a:avLst/>
          </a:prstGeom>
          <a:noFill/>
        </p:spPr>
        <p:txBody>
          <a:bodyPr wrap="square" lIns="59713" tIns="29856" rIns="59713" bIns="29856" rtlCol="0">
            <a:spAutoFit/>
          </a:bodyPr>
          <a:lstStyle/>
          <a:p>
            <a:pPr algn="ctr">
              <a:defRPr/>
            </a:pPr>
            <a:r>
              <a:rPr lang="en-US" sz="10972" b="1" dirty="0"/>
              <a:t>Poster Template with Tips</a:t>
            </a:r>
          </a:p>
          <a:p>
            <a:pPr algn="ctr">
              <a:spcBef>
                <a:spcPts val="1370"/>
              </a:spcBef>
              <a:defRPr/>
            </a:pPr>
            <a:r>
              <a:rPr lang="en-US" sz="8229" dirty="0">
                <a:cs typeface="Calibri"/>
              </a:rPr>
              <a:t>CSUF Faculty Development Center</a:t>
            </a:r>
          </a:p>
        </p:txBody>
      </p:sp>
      <p:sp>
        <p:nvSpPr>
          <p:cNvPr id="10" name="TextBox 9"/>
          <p:cNvSpPr txBox="1"/>
          <p:nvPr/>
        </p:nvSpPr>
        <p:spPr>
          <a:xfrm>
            <a:off x="692678" y="5107045"/>
            <a:ext cx="9303047" cy="16577637"/>
          </a:xfrm>
          <a:prstGeom prst="rect">
            <a:avLst/>
          </a:prstGeom>
          <a:noFill/>
        </p:spPr>
        <p:txBody>
          <a:bodyPr wrap="square" lIns="59713" tIns="29856" rIns="59713" bIns="29856" rtlCol="0">
            <a:spAutoFit/>
          </a:bodyPr>
          <a:lstStyle/>
          <a:p>
            <a:pPr algn="ctr"/>
            <a:r>
              <a:rPr lang="en-US" sz="4800" b="1" dirty="0">
                <a:ea typeface="Times New Roman" pitchFamily="39" charset="0"/>
                <a:cs typeface="Calibri"/>
              </a:rPr>
              <a:t>Using This Template</a:t>
            </a:r>
          </a:p>
          <a:p>
            <a:pPr algn="ctr"/>
            <a:endParaRPr lang="en-US" sz="2743" b="1" i="1" dirty="0">
              <a:ea typeface="Times New Roman" pitchFamily="39" charset="0"/>
              <a:cs typeface="Calibri"/>
            </a:endParaRPr>
          </a:p>
          <a:p>
            <a:pPr algn="just"/>
            <a:r>
              <a:rPr lang="en-US" sz="28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2800" dirty="0">
              <a:cs typeface="Calibri"/>
            </a:endParaRPr>
          </a:p>
          <a:p>
            <a:pPr algn="just"/>
            <a:r>
              <a:rPr lang="en-US" sz="2800" dirty="0">
                <a:cs typeface="Calibri"/>
              </a:rPr>
              <a:t>To save you time, we have used a recommended layout and recommended font sizes for headings and body. </a:t>
            </a:r>
          </a:p>
          <a:p>
            <a:pPr algn="just"/>
            <a:endParaRPr lang="en-US" sz="2800" dirty="0">
              <a:cs typeface="Calibri"/>
            </a:endParaRPr>
          </a:p>
          <a:p>
            <a:pPr algn="just"/>
            <a:r>
              <a:rPr lang="en-US" sz="28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p>
          <a:p>
            <a:pPr algn="just"/>
            <a:endParaRPr lang="en-US" sz="2743" dirty="0">
              <a:cs typeface="Calibri"/>
            </a:endParaRPr>
          </a:p>
          <a:p>
            <a:pPr algn="ctr"/>
            <a:r>
              <a:rPr lang="en-US" sz="4800" b="1" dirty="0">
                <a:ea typeface="Times New Roman" pitchFamily="39" charset="0"/>
                <a:cs typeface="Calibri"/>
              </a:rPr>
              <a:t>Print at 200%</a:t>
            </a:r>
          </a:p>
          <a:p>
            <a:pPr algn="ctr"/>
            <a:endParaRPr lang="en-US" sz="2743" b="1" i="1" dirty="0">
              <a:ea typeface="Times New Roman" pitchFamily="39" charset="0"/>
              <a:cs typeface="Calibri"/>
            </a:endParaRPr>
          </a:p>
          <a:p>
            <a:r>
              <a:rPr lang="en-US" sz="2800" dirty="0">
                <a:ea typeface="Times New Roman" pitchFamily="39" charset="0"/>
                <a:cs typeface="Calibri"/>
              </a:rPr>
              <a:t>Power Point limits the size to 56 inches. In order to get a larger width this poster is sized 24x 48 inches.</a:t>
            </a:r>
            <a:endParaRPr lang="en-US" sz="2800" b="1" dirty="0">
              <a:solidFill>
                <a:prstClr val="black"/>
              </a:solidFill>
              <a:ea typeface="Times New Roman" pitchFamily="39" charset="0"/>
              <a:cs typeface="Calibri"/>
            </a:endParaRPr>
          </a:p>
          <a:p>
            <a:pPr lvl="0" algn="ctr"/>
            <a:endParaRPr lang="en-US" sz="4114" b="1" dirty="0">
              <a:solidFill>
                <a:prstClr val="black"/>
              </a:solidFill>
              <a:ea typeface="Times New Roman" pitchFamily="39" charset="0"/>
              <a:cs typeface="Calibri"/>
            </a:endParaRPr>
          </a:p>
          <a:p>
            <a:pPr lvl="0" algn="ctr"/>
            <a:r>
              <a:rPr lang="en-US" sz="4800" b="1" dirty="0">
                <a:solidFill>
                  <a:prstClr val="black"/>
                </a:solidFill>
                <a:ea typeface="Times New Roman" pitchFamily="39" charset="0"/>
                <a:cs typeface="Calibri"/>
              </a:rPr>
              <a:t>Reader-Friendly Layout Tips</a:t>
            </a:r>
          </a:p>
          <a:p>
            <a:pPr algn="just"/>
            <a:endParaRPr lang="en-US" sz="2743" dirty="0">
              <a:ea typeface="Times New Roman" pitchFamily="39" charset="0"/>
              <a:cs typeface="Calibri"/>
            </a:endParaRPr>
          </a:p>
          <a:p>
            <a:pPr algn="just"/>
            <a:r>
              <a:rPr lang="en-US" sz="2800" dirty="0"/>
              <a:t>Create your poster with your reader in mind! Follow these tips:</a:t>
            </a:r>
          </a:p>
          <a:p>
            <a:pPr algn="just"/>
            <a:endParaRPr lang="en-US" sz="2800" dirty="0"/>
          </a:p>
          <a:p>
            <a:pPr marL="313884" indent="-313884" algn="just">
              <a:spcAft>
                <a:spcPts val="3429"/>
              </a:spcAft>
              <a:buFont typeface="Arial" panose="020B0604020202020204" pitchFamily="34" charset="0"/>
              <a:buChar char="•"/>
            </a:pPr>
            <a:r>
              <a:rPr lang="en-US" sz="2800" dirty="0"/>
              <a:t>Everything should big enough to read from 3 to 6 feet away.</a:t>
            </a:r>
          </a:p>
          <a:p>
            <a:pPr marL="313884" indent="-313884" algn="just">
              <a:spcAft>
                <a:spcPts val="3429"/>
              </a:spcAft>
              <a:buFont typeface="Arial" panose="020B0604020202020204" pitchFamily="34" charset="0"/>
              <a:buChar char="•"/>
            </a:pPr>
            <a:r>
              <a:rPr lang="en-US" sz="2800" dirty="0"/>
              <a:t>Your audience should be able to read the text in 5-10 minutes. </a:t>
            </a:r>
          </a:p>
          <a:p>
            <a:pPr marL="313884" indent="-313884" algn="just">
              <a:spcAft>
                <a:spcPts val="3429"/>
              </a:spcAft>
              <a:buFont typeface="Arial" panose="020B0604020202020204" pitchFamily="34" charset="0"/>
              <a:buChar char="•"/>
            </a:pPr>
            <a:r>
              <a:rPr lang="en-US" sz="2800" dirty="0"/>
              <a:t>Summarize your research to reduce the amount of text.  </a:t>
            </a:r>
          </a:p>
          <a:p>
            <a:pPr marL="313884" indent="-313884" algn="just">
              <a:spcAft>
                <a:spcPts val="3429"/>
              </a:spcAft>
              <a:buFont typeface="Arial" panose="020B0604020202020204" pitchFamily="34" charset="0"/>
              <a:buChar char="•"/>
            </a:pPr>
            <a:r>
              <a:rPr lang="en-US" sz="2800" dirty="0"/>
              <a:t>Organize your content so someone can read by moving from left to right without having to move back to the left side.</a:t>
            </a:r>
          </a:p>
          <a:p>
            <a:pPr marL="313884" indent="-313884" algn="just">
              <a:spcAft>
                <a:spcPts val="3429"/>
              </a:spcAft>
              <a:buFont typeface="Arial" panose="020B0604020202020204" pitchFamily="34" charset="0"/>
              <a:buChar char="•"/>
            </a:pPr>
            <a:r>
              <a:rPr lang="en-US" sz="2800" dirty="0"/>
              <a:t>Keep your layout simple and uncluttered. </a:t>
            </a:r>
            <a:endParaRPr lang="en-US" sz="2800" dirty="0">
              <a:cs typeface="Calibri"/>
            </a:endParaRPr>
          </a:p>
        </p:txBody>
      </p:sp>
      <p:sp>
        <p:nvSpPr>
          <p:cNvPr id="11" name="TextBox 10"/>
          <p:cNvSpPr txBox="1"/>
          <p:nvPr/>
        </p:nvSpPr>
        <p:spPr>
          <a:xfrm>
            <a:off x="22499212" y="5296797"/>
            <a:ext cx="9818406" cy="11404234"/>
          </a:xfrm>
          <a:prstGeom prst="rect">
            <a:avLst/>
          </a:prstGeom>
          <a:noFill/>
        </p:spPr>
        <p:txBody>
          <a:bodyPr wrap="square" lIns="59713" tIns="29856" rIns="59713" bIns="29856" rtlCol="0">
            <a:spAutoFit/>
          </a:bodyPr>
          <a:lstStyle/>
          <a:p>
            <a:pPr lvl="0" algn="ctr"/>
            <a:r>
              <a:rPr lang="en-US" sz="4800" b="1" dirty="0">
                <a:solidFill>
                  <a:prstClr val="black"/>
                </a:solidFill>
                <a:latin typeface="Calibri" panose="020F0502020204030204" pitchFamily="34" charset="0"/>
                <a:ea typeface="Times New Roman" pitchFamily="39" charset="0"/>
                <a:cs typeface="Calibri"/>
              </a:rPr>
              <a:t>Graphics</a:t>
            </a:r>
          </a:p>
          <a:p>
            <a:pPr lvl="0"/>
            <a:endParaRPr lang="en-US" sz="2743" dirty="0">
              <a:solidFill>
                <a:prstClr val="black"/>
              </a:solidFill>
              <a:latin typeface="Calibri" panose="020F0502020204030204" pitchFamily="34" charset="0"/>
              <a:ea typeface="Times New Roman" pitchFamily="39" charset="0"/>
              <a:cs typeface="Calibri"/>
            </a:endParaRPr>
          </a:p>
          <a:p>
            <a:pPr lvl="0"/>
            <a:r>
              <a:rPr lang="en-US" sz="28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2800" dirty="0">
              <a:solidFill>
                <a:prstClr val="black"/>
              </a:solidFill>
              <a:latin typeface="Calibri" panose="020F0502020204030204" pitchFamily="34" charset="0"/>
              <a:ea typeface="Times New Roman" pitchFamily="39" charset="0"/>
              <a:cs typeface="Calibri"/>
            </a:endParaRPr>
          </a:p>
          <a:p>
            <a:pPr lvl="0"/>
            <a:r>
              <a:rPr lang="en-US" sz="2800" dirty="0">
                <a:solidFill>
                  <a:prstClr val="black"/>
                </a:solidFill>
                <a:latin typeface="Calibri" panose="020F0502020204030204" pitchFamily="34" charset="0"/>
                <a:ea typeface="Times New Roman" pitchFamily="39" charset="0"/>
                <a:cs typeface="Calibri"/>
              </a:rPr>
              <a:t>Click </a:t>
            </a:r>
            <a:r>
              <a:rPr lang="en-US" sz="2800" b="1" dirty="0">
                <a:solidFill>
                  <a:prstClr val="black"/>
                </a:solidFill>
                <a:latin typeface="Calibri" panose="020F0502020204030204" pitchFamily="34" charset="0"/>
                <a:ea typeface="Times New Roman" pitchFamily="39" charset="0"/>
                <a:cs typeface="Calibri"/>
              </a:rPr>
              <a:t>Insert</a:t>
            </a:r>
            <a:r>
              <a:rPr lang="en-US" sz="2800" dirty="0">
                <a:solidFill>
                  <a:prstClr val="black"/>
                </a:solidFill>
                <a:latin typeface="Calibri" panose="020F0502020204030204" pitchFamily="34" charset="0"/>
                <a:ea typeface="Times New Roman" pitchFamily="39" charset="0"/>
                <a:cs typeface="Calibri"/>
              </a:rPr>
              <a:t> </a:t>
            </a:r>
            <a:r>
              <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28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2743"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743"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743"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743"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743"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743"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743"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743"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743"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743"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743"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743"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743"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743"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743"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algn="ctr"/>
            <a:r>
              <a:rPr lang="en-US" sz="2743" i="1" dirty="0">
                <a:solidFill>
                  <a:prstClr val="black"/>
                </a:solidFill>
                <a:latin typeface="Calibri" panose="020F0502020204030204" pitchFamily="34" charset="0"/>
                <a:ea typeface="Times New Roman" pitchFamily="39" charset="0"/>
                <a:cs typeface="Calibri"/>
              </a:rPr>
              <a:t>Faculty  Posters Requested by College for AY 2015-16</a:t>
            </a:r>
          </a:p>
          <a:p>
            <a:pPr lvl="0"/>
            <a:endParaRPr lang="en-US" sz="2743"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743"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28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28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Example below. </a:t>
            </a:r>
          </a:p>
        </p:txBody>
      </p:sp>
      <p:sp>
        <p:nvSpPr>
          <p:cNvPr id="12" name="TextBox 11"/>
          <p:cNvSpPr txBox="1"/>
          <p:nvPr/>
        </p:nvSpPr>
        <p:spPr>
          <a:xfrm>
            <a:off x="33359603" y="5296799"/>
            <a:ext cx="9845389" cy="13868627"/>
          </a:xfrm>
          <a:prstGeom prst="rect">
            <a:avLst/>
          </a:prstGeom>
          <a:noFill/>
        </p:spPr>
        <p:txBody>
          <a:bodyPr wrap="square" lIns="59713" tIns="29856" rIns="59713" bIns="29856" rtlCol="0">
            <a:spAutoFit/>
          </a:bodyPr>
          <a:lstStyle/>
          <a:p>
            <a:pPr algn="ctr"/>
            <a:r>
              <a:rPr lang="en-US" sz="4800" b="1" dirty="0">
                <a:latin typeface="Calibri" panose="020F0502020204030204" pitchFamily="34" charset="0"/>
                <a:ea typeface="Times New Roman" pitchFamily="39" charset="0"/>
                <a:cs typeface="Calibri"/>
              </a:rPr>
              <a:t>Logos</a:t>
            </a:r>
          </a:p>
          <a:p>
            <a:pPr algn="ctr"/>
            <a:endParaRPr lang="en-US" sz="2743" b="1" i="1" dirty="0">
              <a:latin typeface="Calibri" panose="020F0502020204030204" pitchFamily="34" charset="0"/>
              <a:ea typeface="Times New Roman" pitchFamily="39" charset="0"/>
              <a:cs typeface="Calibri"/>
            </a:endParaRPr>
          </a:p>
          <a:p>
            <a:r>
              <a:rPr lang="en-US" sz="28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2743" dirty="0">
              <a:latin typeface="Calibri" panose="020F0502020204030204" pitchFamily="34" charset="0"/>
              <a:ea typeface="Times New Roman" pitchFamily="39" charset="0"/>
              <a:cs typeface="Calibri"/>
            </a:endParaRPr>
          </a:p>
          <a:p>
            <a:pPr algn="ctr"/>
            <a:r>
              <a:rPr lang="en-US" sz="4800" b="1" dirty="0">
                <a:solidFill>
                  <a:prstClr val="black"/>
                </a:solidFill>
                <a:latin typeface="Calibri" panose="020F0502020204030204" pitchFamily="34" charset="0"/>
                <a:ea typeface="Times New Roman" pitchFamily="39" charset="0"/>
                <a:cs typeface="Calibri"/>
              </a:rPr>
              <a:t>Free Images</a:t>
            </a:r>
          </a:p>
          <a:p>
            <a:pPr algn="ctr"/>
            <a:endParaRPr lang="en-US" sz="2743" b="1" dirty="0">
              <a:solidFill>
                <a:prstClr val="black"/>
              </a:solidFill>
              <a:latin typeface="Calibri" panose="020F0502020204030204" pitchFamily="34" charset="0"/>
              <a:ea typeface="Times New Roman" pitchFamily="39" charset="0"/>
              <a:cs typeface="Calibri"/>
            </a:endParaRPr>
          </a:p>
          <a:p>
            <a:pPr algn="ctr"/>
            <a:endParaRPr lang="en-US" sz="2743" b="1" dirty="0">
              <a:solidFill>
                <a:prstClr val="black"/>
              </a:solidFill>
              <a:latin typeface="Calibri" panose="020F0502020204030204" pitchFamily="34" charset="0"/>
              <a:ea typeface="Times New Roman" pitchFamily="39" charset="0"/>
              <a:cs typeface="Calibri"/>
            </a:endParaRPr>
          </a:p>
          <a:p>
            <a:pPr algn="ctr"/>
            <a:endParaRPr lang="en-US" sz="2743" b="1" dirty="0">
              <a:solidFill>
                <a:prstClr val="black"/>
              </a:solidFill>
              <a:latin typeface="Calibri" panose="020F0502020204030204" pitchFamily="34" charset="0"/>
              <a:ea typeface="Times New Roman" pitchFamily="39" charset="0"/>
              <a:cs typeface="Calibri"/>
            </a:endParaRPr>
          </a:p>
          <a:p>
            <a:endParaRPr lang="en-US" sz="2743" dirty="0">
              <a:solidFill>
                <a:prstClr val="black"/>
              </a:solidFill>
              <a:latin typeface="Calibri" panose="020F0502020204030204" pitchFamily="34" charset="0"/>
              <a:ea typeface="Times New Roman" pitchFamily="39" charset="0"/>
              <a:cs typeface="Calibri"/>
            </a:endParaRPr>
          </a:p>
          <a:p>
            <a:endParaRPr lang="en-US" sz="2743" dirty="0">
              <a:solidFill>
                <a:prstClr val="black"/>
              </a:solidFill>
              <a:latin typeface="Calibri" panose="020F0502020204030204" pitchFamily="34" charset="0"/>
              <a:ea typeface="Times New Roman" pitchFamily="39" charset="0"/>
              <a:cs typeface="Calibri"/>
            </a:endParaRPr>
          </a:p>
          <a:p>
            <a:endParaRPr lang="en-US" sz="2743" dirty="0">
              <a:solidFill>
                <a:prstClr val="black"/>
              </a:solidFill>
              <a:latin typeface="Calibri" panose="020F0502020204030204" pitchFamily="34" charset="0"/>
              <a:ea typeface="Times New Roman" pitchFamily="39" charset="0"/>
              <a:cs typeface="Calibri"/>
            </a:endParaRPr>
          </a:p>
          <a:p>
            <a:endParaRPr lang="en-US" sz="2743" dirty="0">
              <a:solidFill>
                <a:prstClr val="black"/>
              </a:solidFill>
              <a:latin typeface="Calibri" panose="020F0502020204030204" pitchFamily="34" charset="0"/>
              <a:ea typeface="Times New Roman" pitchFamily="39" charset="0"/>
              <a:cs typeface="Calibri"/>
            </a:endParaRPr>
          </a:p>
          <a:p>
            <a:endParaRPr lang="en-US" sz="2743" dirty="0">
              <a:solidFill>
                <a:prstClr val="black"/>
              </a:solidFill>
              <a:latin typeface="Calibri" panose="020F0502020204030204" pitchFamily="34" charset="0"/>
              <a:ea typeface="Times New Roman" pitchFamily="39" charset="0"/>
              <a:cs typeface="Calibri"/>
            </a:endParaRPr>
          </a:p>
          <a:p>
            <a:endParaRPr lang="en-US" sz="2743" dirty="0">
              <a:solidFill>
                <a:prstClr val="black"/>
              </a:solidFill>
              <a:latin typeface="Calibri" panose="020F0502020204030204" pitchFamily="34" charset="0"/>
              <a:ea typeface="Times New Roman" pitchFamily="39" charset="0"/>
              <a:cs typeface="Calibri"/>
            </a:endParaRPr>
          </a:p>
          <a:p>
            <a:endParaRPr lang="en-US" sz="2743" dirty="0">
              <a:solidFill>
                <a:prstClr val="black"/>
              </a:solidFill>
              <a:latin typeface="Calibri" panose="020F0502020204030204" pitchFamily="34" charset="0"/>
              <a:ea typeface="Times New Roman" pitchFamily="39" charset="0"/>
              <a:cs typeface="Calibri"/>
            </a:endParaRPr>
          </a:p>
          <a:p>
            <a:endParaRPr lang="en-US" sz="2743" dirty="0">
              <a:solidFill>
                <a:prstClr val="black"/>
              </a:solidFill>
              <a:latin typeface="Calibri" panose="020F0502020204030204" pitchFamily="34" charset="0"/>
              <a:ea typeface="Times New Roman" pitchFamily="39" charset="0"/>
              <a:cs typeface="Calibri"/>
            </a:endParaRPr>
          </a:p>
          <a:p>
            <a:endParaRPr lang="en-US" sz="2743" dirty="0">
              <a:solidFill>
                <a:prstClr val="black"/>
              </a:solidFill>
              <a:latin typeface="Calibri" panose="020F0502020204030204" pitchFamily="34" charset="0"/>
              <a:ea typeface="Times New Roman" pitchFamily="39" charset="0"/>
              <a:cs typeface="Calibri"/>
            </a:endParaRPr>
          </a:p>
          <a:p>
            <a:endParaRPr lang="en-US" sz="2743" dirty="0">
              <a:solidFill>
                <a:prstClr val="black"/>
              </a:solidFill>
              <a:latin typeface="Calibri" panose="020F0502020204030204" pitchFamily="34" charset="0"/>
              <a:ea typeface="Times New Roman" pitchFamily="39" charset="0"/>
              <a:cs typeface="Calibri"/>
            </a:endParaRPr>
          </a:p>
          <a:p>
            <a:endParaRPr lang="en-US" sz="2743" dirty="0">
              <a:solidFill>
                <a:prstClr val="black"/>
              </a:solidFill>
              <a:latin typeface="Calibri" panose="020F0502020204030204" pitchFamily="34" charset="0"/>
              <a:ea typeface="Times New Roman" pitchFamily="39" charset="0"/>
              <a:cs typeface="Calibri"/>
            </a:endParaRPr>
          </a:p>
          <a:p>
            <a:endParaRPr lang="en-US" sz="2743" dirty="0">
              <a:solidFill>
                <a:prstClr val="black"/>
              </a:solidFill>
              <a:latin typeface="Calibri" panose="020F0502020204030204" pitchFamily="34" charset="0"/>
              <a:ea typeface="Times New Roman" pitchFamily="39" charset="0"/>
              <a:cs typeface="Calibri"/>
            </a:endParaRPr>
          </a:p>
          <a:p>
            <a:endParaRPr lang="en-US" sz="2743" dirty="0">
              <a:solidFill>
                <a:prstClr val="black"/>
              </a:solidFill>
              <a:latin typeface="Calibri" panose="020F0502020204030204" pitchFamily="34" charset="0"/>
              <a:ea typeface="Times New Roman" pitchFamily="39" charset="0"/>
              <a:cs typeface="Calibri"/>
            </a:endParaRPr>
          </a:p>
          <a:p>
            <a:endParaRPr lang="en-US" sz="2743" dirty="0">
              <a:solidFill>
                <a:prstClr val="black"/>
              </a:solidFill>
              <a:latin typeface="Calibri" panose="020F0502020204030204" pitchFamily="34" charset="0"/>
              <a:ea typeface="Times New Roman" pitchFamily="39" charset="0"/>
              <a:cs typeface="Calibri"/>
            </a:endParaRPr>
          </a:p>
          <a:p>
            <a:r>
              <a:rPr lang="en-US" sz="2800" dirty="0">
                <a:solidFill>
                  <a:prstClr val="black"/>
                </a:solidFill>
                <a:latin typeface="Calibri" panose="020F0502020204030204" pitchFamily="34" charset="0"/>
                <a:ea typeface="Times New Roman" pitchFamily="39" charset="0"/>
                <a:cs typeface="Calibri"/>
              </a:rPr>
              <a:t>Images capture readers’ attention!  Here are  some sources for free ones:</a:t>
            </a:r>
          </a:p>
          <a:p>
            <a:endParaRPr lang="en-US" sz="2800" dirty="0">
              <a:solidFill>
                <a:prstClr val="black"/>
              </a:solidFill>
              <a:latin typeface="Calibri" panose="020F0502020204030204" pitchFamily="34" charset="0"/>
              <a:ea typeface="Times New Roman" pitchFamily="39" charset="0"/>
              <a:cs typeface="Calibri"/>
            </a:endParaRPr>
          </a:p>
          <a:p>
            <a:pPr lvl="1">
              <a:spcAft>
                <a:spcPts val="1371"/>
              </a:spcAft>
            </a:pPr>
            <a:r>
              <a:rPr lang="en-US" sz="2800" u="sng" dirty="0">
                <a:hlinkClick r:id="rId2"/>
              </a:rPr>
              <a:t>https://unsplash.com</a:t>
            </a:r>
            <a:endParaRPr lang="en-US" sz="2800" dirty="0"/>
          </a:p>
          <a:p>
            <a:pPr lvl="1">
              <a:spcAft>
                <a:spcPts val="1371"/>
              </a:spcAft>
            </a:pPr>
            <a:r>
              <a:rPr lang="en-US" sz="2800" u="sng" dirty="0">
                <a:hlinkClick r:id="rId3"/>
              </a:rPr>
              <a:t>https://www.pexels.com</a:t>
            </a:r>
            <a:endParaRPr lang="en-US" sz="2800" dirty="0"/>
          </a:p>
          <a:p>
            <a:pPr lvl="1">
              <a:spcAft>
                <a:spcPts val="1371"/>
              </a:spcAft>
            </a:pPr>
            <a:r>
              <a:rPr lang="en-US" sz="2800" u="sng" dirty="0">
                <a:hlinkClick r:id="rId4"/>
              </a:rPr>
              <a:t>https://stocksnap.io</a:t>
            </a:r>
            <a:endParaRPr lang="en-US" sz="2800" dirty="0"/>
          </a:p>
          <a:p>
            <a:pPr lvl="1">
              <a:spcAft>
                <a:spcPts val="1371"/>
              </a:spcAft>
            </a:pPr>
            <a:r>
              <a:rPr lang="en-US" sz="2800" u="sng" dirty="0">
                <a:hlinkClick r:id="rId5"/>
              </a:rPr>
              <a:t>http://picography.co</a:t>
            </a:r>
            <a:endParaRPr lang="en-US" sz="2800" dirty="0"/>
          </a:p>
        </p:txBody>
      </p:sp>
      <p:graphicFrame>
        <p:nvGraphicFramePr>
          <p:cNvPr id="16" name="Diagram 15"/>
          <p:cNvGraphicFramePr/>
          <p:nvPr>
            <p:extLst>
              <p:ext uri="{D42A27DB-BD31-4B8C-83A1-F6EECF244321}">
                <p14:modId xmlns:p14="http://schemas.microsoft.com/office/powerpoint/2010/main" val="1578970020"/>
              </p:ext>
            </p:extLst>
          </p:nvPr>
        </p:nvGraphicFramePr>
        <p:xfrm>
          <a:off x="23033630" y="16680246"/>
          <a:ext cx="8713847" cy="449352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7" name="Content Placeholder 3"/>
          <p:cNvGraphicFramePr>
            <a:graphicFrameLocks/>
          </p:cNvGraphicFramePr>
          <p:nvPr>
            <p:extLst>
              <p:ext uri="{D42A27DB-BD31-4B8C-83A1-F6EECF244321}">
                <p14:modId xmlns:p14="http://schemas.microsoft.com/office/powerpoint/2010/main" val="2052532518"/>
              </p:ext>
            </p:extLst>
          </p:nvPr>
        </p:nvGraphicFramePr>
        <p:xfrm>
          <a:off x="22544685" y="7962165"/>
          <a:ext cx="9691738" cy="5621257"/>
        </p:xfrm>
        <a:graphic>
          <a:graphicData uri="http://schemas.openxmlformats.org/drawingml/2006/chart">
            <c:chart xmlns:c="http://schemas.openxmlformats.org/drawingml/2006/chart" xmlns:r="http://schemas.openxmlformats.org/officeDocument/2006/relationships" r:id="rId11"/>
          </a:graphicData>
        </a:graphic>
      </p:graphicFrame>
      <p:pic>
        <p:nvPicPr>
          <p:cNvPr id="20" name="Picture 1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3377717" y="8599549"/>
            <a:ext cx="9575791" cy="6418395"/>
          </a:xfrm>
          <a:prstGeom prst="rect">
            <a:avLst/>
          </a:prstGeom>
        </p:spPr>
      </p:pic>
      <p:sp>
        <p:nvSpPr>
          <p:cNvPr id="21" name="TextBox 20"/>
          <p:cNvSpPr txBox="1"/>
          <p:nvPr/>
        </p:nvSpPr>
        <p:spPr>
          <a:xfrm>
            <a:off x="11241890" y="5296797"/>
            <a:ext cx="10322336" cy="16310962"/>
          </a:xfrm>
          <a:prstGeom prst="rect">
            <a:avLst/>
          </a:prstGeom>
          <a:noFill/>
        </p:spPr>
        <p:txBody>
          <a:bodyPr wrap="square" lIns="59713" tIns="29856" rIns="59713" bIns="29856" rtlCol="0">
            <a:spAutoFit/>
          </a:bodyPr>
          <a:lstStyle/>
          <a:p>
            <a:pPr lvl="0" algn="ctr"/>
            <a:r>
              <a:rPr lang="en-US" sz="4800" b="1" dirty="0">
                <a:solidFill>
                  <a:prstClr val="black"/>
                </a:solidFill>
                <a:ea typeface="Times New Roman" pitchFamily="39" charset="0"/>
                <a:cs typeface="Calibri"/>
              </a:rPr>
              <a:t>Changing the Layout</a:t>
            </a:r>
          </a:p>
          <a:p>
            <a:pPr lvl="0" algn="just"/>
            <a:endParaRPr lang="en-US" sz="2743" b="1" dirty="0">
              <a:solidFill>
                <a:prstClr val="black"/>
              </a:solidFill>
              <a:ea typeface="Times New Roman" pitchFamily="39" charset="0"/>
              <a:cs typeface="Calibri"/>
            </a:endParaRPr>
          </a:p>
          <a:p>
            <a:pPr algn="just"/>
            <a:r>
              <a:rPr lang="en-US" sz="2800" dirty="0">
                <a:cs typeface="Calibri"/>
              </a:rPr>
              <a:t>When changing the poster’s layout, do </a:t>
            </a:r>
            <a:r>
              <a:rPr lang="en-US" sz="2800" b="1" dirty="0">
                <a:cs typeface="Calibri"/>
              </a:rPr>
              <a:t>not</a:t>
            </a:r>
            <a:r>
              <a:rPr lang="en-US" sz="2800" dirty="0">
                <a:cs typeface="Calibri"/>
              </a:rPr>
              <a:t> click “Layout” like you do for a PowerPoint presentation. Instead, to add a new area for textual content, click </a:t>
            </a:r>
            <a:r>
              <a:rPr lang="en-US" sz="2800" b="1" dirty="0">
                <a:cs typeface="Calibri"/>
              </a:rPr>
              <a:t>Insert</a:t>
            </a:r>
            <a:r>
              <a:rPr lang="en-US" sz="2800" dirty="0">
                <a:cs typeface="Calibri"/>
              </a:rPr>
              <a:t> and then </a:t>
            </a:r>
            <a:r>
              <a:rPr lang="en-US" sz="2800" b="1" dirty="0">
                <a:cs typeface="Calibri"/>
              </a:rPr>
              <a:t>Text Box</a:t>
            </a:r>
            <a:r>
              <a:rPr lang="en-US" sz="28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Click </a:t>
            </a:r>
            <a:r>
              <a:rPr lang="en-US" sz="2800" b="1" dirty="0">
                <a:cs typeface="Calibri"/>
              </a:rPr>
              <a:t>View</a:t>
            </a:r>
            <a:r>
              <a:rPr lang="en-US" sz="2800" dirty="0">
                <a:cs typeface="Calibri"/>
              </a:rPr>
              <a:t> and check </a:t>
            </a:r>
            <a:r>
              <a:rPr lang="en-US" sz="2800" b="1" dirty="0">
                <a:cs typeface="Calibri"/>
              </a:rPr>
              <a:t>Gridlines</a:t>
            </a:r>
            <a:r>
              <a:rPr lang="en-US" sz="2800" dirty="0">
                <a:cs typeface="Calibri"/>
              </a:rPr>
              <a:t> to see if text boxes are aligned in height</a:t>
            </a:r>
            <a:r>
              <a:rPr lang="en-US" sz="2743" dirty="0">
                <a:cs typeface="Calibri"/>
              </a:rPr>
              <a:t>.</a:t>
            </a:r>
          </a:p>
          <a:p>
            <a:pPr algn="just"/>
            <a:endParaRPr lang="en-US" sz="2743" dirty="0">
              <a:cs typeface="Calibri"/>
            </a:endParaRPr>
          </a:p>
          <a:p>
            <a:pPr algn="ctr"/>
            <a:r>
              <a:rPr lang="en-US" sz="4800" b="1" dirty="0">
                <a:solidFill>
                  <a:prstClr val="black"/>
                </a:solidFill>
                <a:latin typeface="Calibri" panose="020F0502020204030204" pitchFamily="34" charset="0"/>
                <a:ea typeface="Times New Roman" pitchFamily="39" charset="0"/>
                <a:cs typeface="Calibri"/>
              </a:rPr>
              <a:t>Title Tips</a:t>
            </a:r>
          </a:p>
          <a:p>
            <a:pPr lvl="0" algn="just"/>
            <a:endParaRPr lang="en-US" sz="2743" b="1" i="1" dirty="0">
              <a:solidFill>
                <a:prstClr val="black"/>
              </a:solidFill>
              <a:latin typeface="Calibri" panose="020F0502020204030204" pitchFamily="34" charset="0"/>
              <a:ea typeface="Times New Roman" pitchFamily="39" charset="0"/>
              <a:cs typeface="Calibri"/>
            </a:endParaRPr>
          </a:p>
          <a:p>
            <a:pPr lvl="0" algn="just"/>
            <a:r>
              <a:rPr lang="en-US" sz="2800" dirty="0">
                <a:solidFill>
                  <a:prstClr val="black"/>
                </a:solidFill>
                <a:latin typeface="Calibri" panose="020F0502020204030204" pitchFamily="34" charset="0"/>
              </a:rPr>
              <a:t>Use </a:t>
            </a:r>
            <a:r>
              <a:rPr lang="en-US" sz="2800" b="1" dirty="0">
                <a:solidFill>
                  <a:prstClr val="black"/>
                </a:solidFill>
                <a:latin typeface="Calibri" panose="020F0502020204030204" pitchFamily="34" charset="0"/>
              </a:rPr>
              <a:t>100-point font</a:t>
            </a:r>
            <a:r>
              <a:rPr lang="en-US" sz="2800" dirty="0">
                <a:solidFill>
                  <a:prstClr val="black"/>
                </a:solidFill>
                <a:latin typeface="Calibri" panose="020F0502020204030204" pitchFamily="34" charset="0"/>
              </a:rPr>
              <a:t> or larger for the  poster title and author(s).  </a:t>
            </a:r>
          </a:p>
          <a:p>
            <a:pPr lvl="0" algn="just"/>
            <a:endParaRPr lang="en-US" sz="2800" dirty="0">
              <a:solidFill>
                <a:prstClr val="black"/>
              </a:solidFill>
              <a:latin typeface="Calibri" panose="020F0502020204030204" pitchFamily="34" charset="0"/>
            </a:endParaRPr>
          </a:p>
          <a:p>
            <a:pPr lvl="0" algn="just"/>
            <a:r>
              <a:rPr lang="en-US" sz="28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2743" b="1" dirty="0">
              <a:latin typeface="Calibri" panose="020F0502020204030204" pitchFamily="34" charset="0"/>
              <a:ea typeface="Times New Roman" pitchFamily="39" charset="0"/>
              <a:cs typeface="Calibri"/>
            </a:endParaRPr>
          </a:p>
          <a:p>
            <a:pPr algn="ctr"/>
            <a:r>
              <a:rPr lang="en-US" sz="4800" b="1" dirty="0">
                <a:latin typeface="Calibri" panose="020F0502020204030204" pitchFamily="34" charset="0"/>
                <a:ea typeface="Times New Roman" pitchFamily="39" charset="0"/>
                <a:cs typeface="Calibri"/>
              </a:rPr>
              <a:t>Heading Tips</a:t>
            </a:r>
          </a:p>
          <a:p>
            <a:pPr algn="just"/>
            <a:endParaRPr lang="en-US" sz="2743" b="1" i="1" dirty="0">
              <a:latin typeface="Calibri" panose="020F0502020204030204" pitchFamily="34" charset="0"/>
              <a:ea typeface="Times New Roman" pitchFamily="39" charset="0"/>
              <a:cs typeface="Calibri"/>
            </a:endParaRPr>
          </a:p>
          <a:p>
            <a:pPr algn="just"/>
            <a:r>
              <a:rPr lang="en-US" sz="2800" dirty="0">
                <a:latin typeface="Calibri" panose="020F0502020204030204" pitchFamily="34" charset="0"/>
              </a:rPr>
              <a:t>Use </a:t>
            </a:r>
            <a:r>
              <a:rPr lang="en-US" sz="2800" b="1" dirty="0">
                <a:latin typeface="Calibri" panose="020F0502020204030204" pitchFamily="34" charset="0"/>
              </a:rPr>
              <a:t>36-point font </a:t>
            </a:r>
            <a:r>
              <a:rPr lang="en-US" sz="2800" dirty="0">
                <a:latin typeface="Calibri" panose="020F0502020204030204" pitchFamily="34" charset="0"/>
              </a:rPr>
              <a:t>or larger for headings.</a:t>
            </a:r>
          </a:p>
          <a:p>
            <a:pPr algn="just"/>
            <a:endParaRPr lang="en-US" sz="2800" dirty="0">
              <a:latin typeface="Calibri" panose="020F0502020204030204" pitchFamily="34" charset="0"/>
            </a:endParaRPr>
          </a:p>
          <a:p>
            <a:pPr algn="just"/>
            <a:r>
              <a:rPr lang="en-US" sz="2800" dirty="0">
                <a:latin typeface="Calibri" panose="020F0502020204030204" pitchFamily="34" charset="0"/>
              </a:rPr>
              <a:t>Mix upper- and lower-case letters;  all caps are harder to read. </a:t>
            </a:r>
          </a:p>
          <a:p>
            <a:pPr algn="just"/>
            <a:endParaRPr lang="en-US" sz="2743" dirty="0">
              <a:latin typeface="Calibri" panose="020F0502020204030204" pitchFamily="34" charset="0"/>
            </a:endParaRPr>
          </a:p>
          <a:p>
            <a:pPr lvl="0" algn="ctr"/>
            <a:r>
              <a:rPr lang="en-US" sz="4800" b="1" dirty="0">
                <a:solidFill>
                  <a:prstClr val="black"/>
                </a:solidFill>
                <a:latin typeface="Calibri" panose="020F0502020204030204" pitchFamily="34" charset="0"/>
                <a:ea typeface="Times New Roman" pitchFamily="39" charset="0"/>
                <a:cs typeface="Calibri"/>
              </a:rPr>
              <a:t>Body Text Tips</a:t>
            </a:r>
          </a:p>
          <a:p>
            <a:pPr lvl="0" algn="just"/>
            <a:endParaRPr lang="en-US" sz="2743" b="1" dirty="0">
              <a:solidFill>
                <a:prstClr val="black"/>
              </a:solidFill>
              <a:latin typeface="Calibri" panose="020F0502020204030204" pitchFamily="34" charset="0"/>
              <a:ea typeface="Times New Roman" pitchFamily="39" charset="0"/>
              <a:cs typeface="Calibri"/>
            </a:endParaRPr>
          </a:p>
          <a:p>
            <a:pPr algn="just"/>
            <a:r>
              <a:rPr lang="en-US" sz="2800" dirty="0">
                <a:latin typeface="Calibri" panose="020F0502020204030204" pitchFamily="34" charset="0"/>
              </a:rPr>
              <a:t>Use </a:t>
            </a:r>
            <a:r>
              <a:rPr lang="en-US" sz="2800" b="1" dirty="0">
                <a:latin typeface="Calibri" panose="020F0502020204030204" pitchFamily="34" charset="0"/>
              </a:rPr>
              <a:t>28-point font</a:t>
            </a:r>
            <a:r>
              <a:rPr lang="en-US" sz="2800" dirty="0">
                <a:latin typeface="Calibri" panose="020F0502020204030204" pitchFamily="34" charset="0"/>
              </a:rPr>
              <a:t> or larger.</a:t>
            </a:r>
          </a:p>
          <a:p>
            <a:pPr algn="just"/>
            <a:endParaRPr lang="en-US" sz="2800" dirty="0">
              <a:latin typeface="Calibri" panose="020F0502020204030204" pitchFamily="34" charset="0"/>
            </a:endParaRPr>
          </a:p>
          <a:p>
            <a:pPr algn="just"/>
            <a:r>
              <a:rPr lang="en-US" sz="2800" dirty="0">
                <a:latin typeface="Calibri" panose="020F0502020204030204" pitchFamily="34" charset="0"/>
              </a:rPr>
              <a:t>Use a simple font: Calibri, Arial, Cambria, Times New Roman, etc..</a:t>
            </a:r>
          </a:p>
          <a:p>
            <a:pPr algn="just"/>
            <a:endParaRPr lang="en-US" sz="2800" dirty="0">
              <a:latin typeface="Calibri" panose="020F0502020204030204" pitchFamily="34" charset="0"/>
            </a:endParaRPr>
          </a:p>
          <a:p>
            <a:pPr algn="just"/>
            <a:r>
              <a:rPr lang="en-US" sz="2800" dirty="0">
                <a:latin typeface="Calibri" panose="020F0502020204030204" pitchFamily="34" charset="0"/>
              </a:rPr>
              <a:t>Want to tweak the space between lines of text (between headings and body, or in a bulleted list)? Click </a:t>
            </a:r>
            <a:r>
              <a:rPr lang="en-US" sz="2800" b="1" dirty="0">
                <a:latin typeface="Calibri" panose="020F0502020204030204" pitchFamily="34" charset="0"/>
              </a:rPr>
              <a:t>Home</a:t>
            </a:r>
            <a:r>
              <a:rPr lang="en-US" sz="2800" dirty="0">
                <a:latin typeface="Calibri" panose="020F0502020204030204" pitchFamily="34" charset="0"/>
              </a:rPr>
              <a:t>, then </a:t>
            </a:r>
            <a:r>
              <a:rPr lang="en-US" sz="2800" b="1" dirty="0">
                <a:latin typeface="Calibri" panose="020F0502020204030204" pitchFamily="34" charset="0"/>
              </a:rPr>
              <a:t>Paragraph</a:t>
            </a:r>
            <a:r>
              <a:rPr lang="en-US" sz="2800" dirty="0">
                <a:latin typeface="Calibri" panose="020F0502020204030204" pitchFamily="34" charset="0"/>
              </a:rPr>
              <a:t>, then modify the </a:t>
            </a:r>
            <a:r>
              <a:rPr lang="en-US" sz="2800" b="1" dirty="0">
                <a:latin typeface="Calibri" panose="020F0502020204030204" pitchFamily="34" charset="0"/>
              </a:rPr>
              <a:t>Spacing</a:t>
            </a:r>
            <a:r>
              <a:rPr lang="en-US" sz="2800" dirty="0">
                <a:latin typeface="Calibri" panose="020F0502020204030204" pitchFamily="34" charset="0"/>
              </a:rPr>
              <a:t> </a:t>
            </a:r>
            <a:r>
              <a:rPr lang="en-US" sz="2800" b="1" dirty="0">
                <a:latin typeface="Calibri" panose="020F0502020204030204" pitchFamily="34" charset="0"/>
              </a:rPr>
              <a:t>Before</a:t>
            </a:r>
            <a:r>
              <a:rPr lang="en-US" sz="2800" dirty="0">
                <a:latin typeface="Calibri" panose="020F0502020204030204" pitchFamily="34" charset="0"/>
              </a:rPr>
              <a:t> or </a:t>
            </a:r>
            <a:r>
              <a:rPr lang="en-US" sz="2800" b="1" dirty="0">
                <a:latin typeface="Calibri" panose="020F0502020204030204" pitchFamily="34" charset="0"/>
              </a:rPr>
              <a:t>After</a:t>
            </a:r>
            <a:r>
              <a:rPr lang="en-US" sz="2800" dirty="0">
                <a:latin typeface="Calibri" panose="020F0502020204030204" pitchFamily="34" charset="0"/>
              </a:rPr>
              <a:t> specific lines of text.</a:t>
            </a:r>
          </a:p>
        </p:txBody>
      </p:sp>
      <p:pic>
        <p:nvPicPr>
          <p:cNvPr id="14" name="Picture 13"/>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8512572" y="1204818"/>
            <a:ext cx="4113410" cy="2488050"/>
          </a:xfrm>
          <a:prstGeom prst="rect">
            <a:avLst/>
          </a:prstGeom>
        </p:spPr>
      </p:pic>
      <p:pic>
        <p:nvPicPr>
          <p:cNvPr id="13" name="Picture 12">
            <a:extLst>
              <a:ext uri="{FF2B5EF4-FFF2-40B4-BE49-F238E27FC236}">
                <a16:creationId xmlns:a16="http://schemas.microsoft.com/office/drawing/2014/main" id="{EDA3EFB5-9B70-457B-AD7D-F0AB562447F6}"/>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49318" y="282248"/>
            <a:ext cx="8841309" cy="410610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960</TotalTime>
  <Words>662</Words>
  <Application>Microsoft Office PowerPoint</Application>
  <PresentationFormat>Custom</PresentationFormat>
  <Paragraphs>107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Lisa Lopez</cp:lastModifiedBy>
  <cp:revision>47</cp:revision>
  <dcterms:created xsi:type="dcterms:W3CDTF">2012-04-09T22:51:13Z</dcterms:created>
  <dcterms:modified xsi:type="dcterms:W3CDTF">2022-03-30T21:31:08Z</dcterms:modified>
</cp:coreProperties>
</file>